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2" r:id="rId1"/>
  </p:sldMasterIdLst>
  <p:notesMasterIdLst>
    <p:notesMasterId r:id="rId36"/>
  </p:notesMasterIdLst>
  <p:sldIdLst>
    <p:sldId id="291" r:id="rId2"/>
    <p:sldId id="290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1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3" r:id="rId25"/>
    <p:sldId id="280" r:id="rId26"/>
    <p:sldId id="281" r:id="rId27"/>
    <p:sldId id="282" r:id="rId28"/>
    <p:sldId id="289" r:id="rId29"/>
    <p:sldId id="284" r:id="rId30"/>
    <p:sldId id="285" r:id="rId31"/>
    <p:sldId id="286" r:id="rId32"/>
    <p:sldId id="287" r:id="rId33"/>
    <p:sldId id="288" r:id="rId34"/>
    <p:sldId id="262" r:id="rId35"/>
  </p:sldIdLst>
  <p:sldSz cx="146304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F1D0"/>
    <a:srgbClr val="D0A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7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dia Islam" userId="92808c7a05438fd0" providerId="LiveId" clId="{5EED5E4F-75E1-4F78-8AE3-34A03FE62C0A}"/>
    <pc:docChg chg="undo custSel addSld delSld modSld sldOrd modMainMaster">
      <pc:chgData name="Shadia Islam" userId="92808c7a05438fd0" providerId="LiveId" clId="{5EED5E4F-75E1-4F78-8AE3-34A03FE62C0A}" dt="2025-08-05T00:22:12.703" v="926" actId="20577"/>
      <pc:docMkLst>
        <pc:docMk/>
      </pc:docMkLst>
      <pc:sldChg chg="del">
        <pc:chgData name="Shadia Islam" userId="92808c7a05438fd0" providerId="LiveId" clId="{5EED5E4F-75E1-4F78-8AE3-34A03FE62C0A}" dt="2025-08-04T23:37:03.774" v="349" actId="47"/>
        <pc:sldMkLst>
          <pc:docMk/>
          <pc:sldMk cId="0" sldId="256"/>
        </pc:sldMkLst>
      </pc:sldChg>
      <pc:sldChg chg="modSp mod setBg">
        <pc:chgData name="Shadia Islam" userId="92808c7a05438fd0" providerId="LiveId" clId="{5EED5E4F-75E1-4F78-8AE3-34A03FE62C0A}" dt="2025-08-04T23:43:08.260" v="405" actId="207"/>
        <pc:sldMkLst>
          <pc:docMk/>
          <pc:sldMk cId="0" sldId="258"/>
        </pc:sldMkLst>
        <pc:spChg chg="mod">
          <ac:chgData name="Shadia Islam" userId="92808c7a05438fd0" providerId="LiveId" clId="{5EED5E4F-75E1-4F78-8AE3-34A03FE62C0A}" dt="2025-08-04T23:43:08.260" v="405" actId="207"/>
          <ac:spMkLst>
            <pc:docMk/>
            <pc:sldMk cId="0" sldId="258"/>
            <ac:spMk id="2" creationId="{00000000-0000-0000-0000-000000000000}"/>
          </ac:spMkLst>
        </pc:spChg>
        <pc:spChg chg="mod">
          <ac:chgData name="Shadia Islam" userId="92808c7a05438fd0" providerId="LiveId" clId="{5EED5E4F-75E1-4F78-8AE3-34A03FE62C0A}" dt="2025-08-04T23:42:51.648" v="403" actId="207"/>
          <ac:spMkLst>
            <pc:docMk/>
            <pc:sldMk cId="0" sldId="258"/>
            <ac:spMk id="3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4T23:43:13.854" v="407" actId="207"/>
        <pc:sldMkLst>
          <pc:docMk/>
          <pc:sldMk cId="0" sldId="259"/>
        </pc:sldMkLst>
        <pc:spChg chg="mod">
          <ac:chgData name="Shadia Islam" userId="92808c7a05438fd0" providerId="LiveId" clId="{5EED5E4F-75E1-4F78-8AE3-34A03FE62C0A}" dt="2025-08-04T23:43:13.854" v="407" actId="207"/>
          <ac:spMkLst>
            <pc:docMk/>
            <pc:sldMk cId="0" sldId="259"/>
            <ac:spMk id="2" creationId="{00000000-0000-0000-0000-000000000000}"/>
          </ac:spMkLst>
        </pc:spChg>
        <pc:spChg chg="mod">
          <ac:chgData name="Shadia Islam" userId="92808c7a05438fd0" providerId="LiveId" clId="{5EED5E4F-75E1-4F78-8AE3-34A03FE62C0A}" dt="2025-08-04T23:43:11.757" v="406" actId="207"/>
          <ac:spMkLst>
            <pc:docMk/>
            <pc:sldMk cId="0" sldId="259"/>
            <ac:spMk id="3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4T23:43:20.043" v="409" actId="207"/>
        <pc:sldMkLst>
          <pc:docMk/>
          <pc:sldMk cId="0" sldId="260"/>
        </pc:sldMkLst>
        <pc:spChg chg="mod">
          <ac:chgData name="Shadia Islam" userId="92808c7a05438fd0" providerId="LiveId" clId="{5EED5E4F-75E1-4F78-8AE3-34A03FE62C0A}" dt="2025-08-04T23:43:20.043" v="409" actId="207"/>
          <ac:spMkLst>
            <pc:docMk/>
            <pc:sldMk cId="0" sldId="260"/>
            <ac:spMk id="2" creationId="{00000000-0000-0000-0000-000000000000}"/>
          </ac:spMkLst>
        </pc:spChg>
        <pc:spChg chg="mod">
          <ac:chgData name="Shadia Islam" userId="92808c7a05438fd0" providerId="LiveId" clId="{5EED5E4F-75E1-4F78-8AE3-34A03FE62C0A}" dt="2025-08-04T23:43:17.605" v="408" actId="207"/>
          <ac:spMkLst>
            <pc:docMk/>
            <pc:sldMk cId="0" sldId="260"/>
            <ac:spMk id="3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5T00:00:06.605" v="803" actId="207"/>
        <pc:sldMkLst>
          <pc:docMk/>
          <pc:sldMk cId="0" sldId="261"/>
        </pc:sldMkLst>
        <pc:spChg chg="mod">
          <ac:chgData name="Shadia Islam" userId="92808c7a05438fd0" providerId="LiveId" clId="{5EED5E4F-75E1-4F78-8AE3-34A03FE62C0A}" dt="2025-08-05T00:00:06.605" v="803" actId="207"/>
          <ac:spMkLst>
            <pc:docMk/>
            <pc:sldMk cId="0" sldId="261"/>
            <ac:spMk id="2" creationId="{00000000-0000-0000-0000-000000000000}"/>
          </ac:spMkLst>
        </pc:spChg>
        <pc:spChg chg="mod">
          <ac:chgData name="Shadia Islam" userId="92808c7a05438fd0" providerId="LiveId" clId="{5EED5E4F-75E1-4F78-8AE3-34A03FE62C0A}" dt="2025-08-05T00:00:03.075" v="802" actId="207"/>
          <ac:spMkLst>
            <pc:docMk/>
            <pc:sldMk cId="0" sldId="261"/>
            <ac:spMk id="3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5T00:02:18.657" v="831" actId="207"/>
        <pc:sldMkLst>
          <pc:docMk/>
          <pc:sldMk cId="0" sldId="262"/>
        </pc:sldMkLst>
        <pc:spChg chg="mod">
          <ac:chgData name="Shadia Islam" userId="92808c7a05438fd0" providerId="LiveId" clId="{5EED5E4F-75E1-4F78-8AE3-34A03FE62C0A}" dt="2025-08-05T00:02:18.657" v="831" actId="207"/>
          <ac:spMkLst>
            <pc:docMk/>
            <pc:sldMk cId="0" sldId="262"/>
            <ac:spMk id="2" creationId="{00000000-0000-0000-0000-000000000000}"/>
          </ac:spMkLst>
        </pc:spChg>
        <pc:spChg chg="mod">
          <ac:chgData name="Shadia Islam" userId="92808c7a05438fd0" providerId="LiveId" clId="{5EED5E4F-75E1-4F78-8AE3-34A03FE62C0A}" dt="2025-08-05T00:02:16.151" v="830" actId="207"/>
          <ac:spMkLst>
            <pc:docMk/>
            <pc:sldMk cId="0" sldId="262"/>
            <ac:spMk id="3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4T23:47:06.284" v="697" actId="207"/>
        <pc:sldMkLst>
          <pc:docMk/>
          <pc:sldMk cId="2936431387" sldId="263"/>
        </pc:sldMkLst>
        <pc:spChg chg="mod">
          <ac:chgData name="Shadia Islam" userId="92808c7a05438fd0" providerId="LiveId" clId="{5EED5E4F-75E1-4F78-8AE3-34A03FE62C0A}" dt="2025-08-04T23:43:25.512" v="410" actId="207"/>
          <ac:spMkLst>
            <pc:docMk/>
            <pc:sldMk cId="2936431387" sldId="263"/>
            <ac:spMk id="2" creationId="{00000000-0000-0000-0000-000000000000}"/>
          </ac:spMkLst>
        </pc:spChg>
        <pc:spChg chg="mod">
          <ac:chgData name="Shadia Islam" userId="92808c7a05438fd0" providerId="LiveId" clId="{5EED5E4F-75E1-4F78-8AE3-34A03FE62C0A}" dt="2025-08-04T23:46:10.730" v="657" actId="2085"/>
          <ac:spMkLst>
            <pc:docMk/>
            <pc:sldMk cId="2936431387" sldId="263"/>
            <ac:spMk id="5" creationId="{0DE757DA-579C-48FF-BE58-2DEBC30F478C}"/>
          </ac:spMkLst>
        </pc:spChg>
        <pc:spChg chg="mod">
          <ac:chgData name="Shadia Islam" userId="92808c7a05438fd0" providerId="LiveId" clId="{5EED5E4F-75E1-4F78-8AE3-34A03FE62C0A}" dt="2025-08-04T23:46:44.301" v="694" actId="1076"/>
          <ac:spMkLst>
            <pc:docMk/>
            <pc:sldMk cId="2936431387" sldId="263"/>
            <ac:spMk id="6" creationId="{2E00AF85-AA2D-4065-8B5D-22C2BFC19B93}"/>
          </ac:spMkLst>
        </pc:spChg>
        <pc:spChg chg="mod">
          <ac:chgData name="Shadia Islam" userId="92808c7a05438fd0" providerId="LiveId" clId="{5EED5E4F-75E1-4F78-8AE3-34A03FE62C0A}" dt="2025-08-04T23:46:53.761" v="695" actId="207"/>
          <ac:spMkLst>
            <pc:docMk/>
            <pc:sldMk cId="2936431387" sldId="263"/>
            <ac:spMk id="7" creationId="{762E9C7E-80E5-4413-8391-67EA3EF771C4}"/>
          </ac:spMkLst>
        </pc:spChg>
        <pc:spChg chg="mod">
          <ac:chgData name="Shadia Islam" userId="92808c7a05438fd0" providerId="LiveId" clId="{5EED5E4F-75E1-4F78-8AE3-34A03FE62C0A}" dt="2025-08-04T23:47:06.284" v="697" actId="207"/>
          <ac:spMkLst>
            <pc:docMk/>
            <pc:sldMk cId="2936431387" sldId="263"/>
            <ac:spMk id="10" creationId="{4B46CFE1-78FB-45DC-9E6E-2F38620B6EAA}"/>
          </ac:spMkLst>
        </pc:spChg>
        <pc:picChg chg="mod">
          <ac:chgData name="Shadia Islam" userId="92808c7a05438fd0" providerId="LiveId" clId="{5EED5E4F-75E1-4F78-8AE3-34A03FE62C0A}" dt="2025-08-04T23:46:59.811" v="696" actId="207"/>
          <ac:picMkLst>
            <pc:docMk/>
            <pc:sldMk cId="2936431387" sldId="263"/>
            <ac:picMk id="9" creationId="{8FC04475-1BAD-4C5E-84F3-EEAFF7E9CE67}"/>
          </ac:picMkLst>
        </pc:picChg>
      </pc:sldChg>
      <pc:sldChg chg="modSp mod setBg">
        <pc:chgData name="Shadia Islam" userId="92808c7a05438fd0" providerId="LiveId" clId="{5EED5E4F-75E1-4F78-8AE3-34A03FE62C0A}" dt="2025-08-05T00:22:12.703" v="926" actId="20577"/>
        <pc:sldMkLst>
          <pc:docMk/>
          <pc:sldMk cId="1283936645" sldId="264"/>
        </pc:sldMkLst>
        <pc:spChg chg="mod">
          <ac:chgData name="Shadia Islam" userId="92808c7a05438fd0" providerId="LiveId" clId="{5EED5E4F-75E1-4F78-8AE3-34A03FE62C0A}" dt="2025-08-04T23:59:10.540" v="793" actId="207"/>
          <ac:spMkLst>
            <pc:docMk/>
            <pc:sldMk cId="1283936645" sldId="264"/>
            <ac:spMk id="2" creationId="{00000000-0000-0000-0000-000000000000}"/>
          </ac:spMkLst>
        </pc:spChg>
        <pc:graphicFrameChg chg="mod">
          <ac:chgData name="Shadia Islam" userId="92808c7a05438fd0" providerId="LiveId" clId="{5EED5E4F-75E1-4F78-8AE3-34A03FE62C0A}" dt="2025-08-05T00:22:12.703" v="926" actId="20577"/>
          <ac:graphicFrameMkLst>
            <pc:docMk/>
            <pc:sldMk cId="1283936645" sldId="264"/>
            <ac:graphicFrameMk id="5" creationId="{D5BDA10F-DA9C-499C-A7AD-6ACBC9782F16}"/>
          </ac:graphicFrameMkLst>
        </pc:graphicFrameChg>
      </pc:sldChg>
      <pc:sldChg chg="addSp delSp modSp mod setBg">
        <pc:chgData name="Shadia Islam" userId="92808c7a05438fd0" providerId="LiveId" clId="{5EED5E4F-75E1-4F78-8AE3-34A03FE62C0A}" dt="2025-08-04T23:58:46.518" v="791" actId="14100"/>
        <pc:sldMkLst>
          <pc:docMk/>
          <pc:sldMk cId="607498711" sldId="265"/>
        </pc:sldMkLst>
        <pc:spChg chg="mod">
          <ac:chgData name="Shadia Islam" userId="92808c7a05438fd0" providerId="LiveId" clId="{5EED5E4F-75E1-4F78-8AE3-34A03FE62C0A}" dt="2025-08-04T23:51:53.861" v="738" actId="1076"/>
          <ac:spMkLst>
            <pc:docMk/>
            <pc:sldMk cId="607498711" sldId="265"/>
            <ac:spMk id="2" creationId="{00000000-0000-0000-0000-000000000000}"/>
          </ac:spMkLst>
        </pc:spChg>
        <pc:spChg chg="del mod">
          <ac:chgData name="Shadia Islam" userId="92808c7a05438fd0" providerId="LiveId" clId="{5EED5E4F-75E1-4F78-8AE3-34A03FE62C0A}" dt="2025-08-04T23:51:41.241" v="735" actId="478"/>
          <ac:spMkLst>
            <pc:docMk/>
            <pc:sldMk cId="607498711" sldId="265"/>
            <ac:spMk id="4" creationId="{CF4F86CD-8B66-4E48-A554-B9BA1A4F533D}"/>
          </ac:spMkLst>
        </pc:spChg>
        <pc:spChg chg="add del mod ord">
          <ac:chgData name="Shadia Islam" userId="92808c7a05438fd0" providerId="LiveId" clId="{5EED5E4F-75E1-4F78-8AE3-34A03FE62C0A}" dt="2025-08-04T23:51:35.965" v="734" actId="478"/>
          <ac:spMkLst>
            <pc:docMk/>
            <pc:sldMk cId="607498711" sldId="265"/>
            <ac:spMk id="5" creationId="{5741D583-6585-4FF8-AE97-DB6AD104665F}"/>
          </ac:spMkLst>
        </pc:spChg>
        <pc:picChg chg="add mod">
          <ac:chgData name="Shadia Islam" userId="92808c7a05438fd0" providerId="LiveId" clId="{5EED5E4F-75E1-4F78-8AE3-34A03FE62C0A}" dt="2025-08-04T23:58:46.518" v="791" actId="14100"/>
          <ac:picMkLst>
            <pc:docMk/>
            <pc:sldMk cId="607498711" sldId="265"/>
            <ac:picMk id="6" creationId="{8A4FF851-FB8A-4070-9FD9-262C45676936}"/>
          </ac:picMkLst>
        </pc:picChg>
      </pc:sldChg>
      <pc:sldChg chg="addSp delSp modSp mod setBg">
        <pc:chgData name="Shadia Islam" userId="92808c7a05438fd0" providerId="LiveId" clId="{5EED5E4F-75E1-4F78-8AE3-34A03FE62C0A}" dt="2025-08-04T23:58:22.048" v="787" actId="1076"/>
        <pc:sldMkLst>
          <pc:docMk/>
          <pc:sldMk cId="1513553848" sldId="266"/>
        </pc:sldMkLst>
        <pc:spChg chg="mod">
          <ac:chgData name="Shadia Islam" userId="92808c7a05438fd0" providerId="LiveId" clId="{5EED5E4F-75E1-4F78-8AE3-34A03FE62C0A}" dt="2025-08-04T23:54:16.213" v="756" actId="207"/>
          <ac:spMkLst>
            <pc:docMk/>
            <pc:sldMk cId="1513553848" sldId="266"/>
            <ac:spMk id="2" creationId="{00000000-0000-0000-0000-000000000000}"/>
          </ac:spMkLst>
        </pc:spChg>
        <pc:spChg chg="del">
          <ac:chgData name="Shadia Islam" userId="92808c7a05438fd0" providerId="LiveId" clId="{5EED5E4F-75E1-4F78-8AE3-34A03FE62C0A}" dt="2025-08-04T23:54:32.536" v="757" actId="478"/>
          <ac:spMkLst>
            <pc:docMk/>
            <pc:sldMk cId="1513553848" sldId="266"/>
            <ac:spMk id="3" creationId="{1DEA5363-66C9-4A6F-8FAB-25FF3889E95A}"/>
          </ac:spMkLst>
        </pc:spChg>
        <pc:spChg chg="del">
          <ac:chgData name="Shadia Islam" userId="92808c7a05438fd0" providerId="LiveId" clId="{5EED5E4F-75E1-4F78-8AE3-34A03FE62C0A}" dt="2025-08-04T23:54:02.525" v="751" actId="478"/>
          <ac:spMkLst>
            <pc:docMk/>
            <pc:sldMk cId="1513553848" sldId="266"/>
            <ac:spMk id="4" creationId="{CF4F86CD-8B66-4E48-A554-B9BA1A4F533D}"/>
          </ac:spMkLst>
        </pc:spChg>
        <pc:picChg chg="add mod ord modCrop">
          <ac:chgData name="Shadia Islam" userId="92808c7a05438fd0" providerId="LiveId" clId="{5EED5E4F-75E1-4F78-8AE3-34A03FE62C0A}" dt="2025-08-04T23:55:31.312" v="769" actId="1076"/>
          <ac:picMkLst>
            <pc:docMk/>
            <pc:sldMk cId="1513553848" sldId="266"/>
            <ac:picMk id="6" creationId="{7AC559F6-8A73-4D68-AB63-EDEBC2B2D687}"/>
          </ac:picMkLst>
        </pc:picChg>
        <pc:picChg chg="add del mod">
          <ac:chgData name="Shadia Islam" userId="92808c7a05438fd0" providerId="LiveId" clId="{5EED5E4F-75E1-4F78-8AE3-34A03FE62C0A}" dt="2025-08-04T23:58:17.834" v="786" actId="478"/>
          <ac:picMkLst>
            <pc:docMk/>
            <pc:sldMk cId="1513553848" sldId="266"/>
            <ac:picMk id="8" creationId="{B56A3FC4-D54E-4EB1-814C-E0560D1F620D}"/>
          </ac:picMkLst>
        </pc:picChg>
        <pc:picChg chg="add mod">
          <ac:chgData name="Shadia Islam" userId="92808c7a05438fd0" providerId="LiveId" clId="{5EED5E4F-75E1-4F78-8AE3-34A03FE62C0A}" dt="2025-08-04T23:58:22.048" v="787" actId="1076"/>
          <ac:picMkLst>
            <pc:docMk/>
            <pc:sldMk cId="1513553848" sldId="266"/>
            <ac:picMk id="10" creationId="{F2B9E2D5-64C9-4CB2-910C-BE70C284FEB6}"/>
          </ac:picMkLst>
        </pc:picChg>
      </pc:sldChg>
      <pc:sldChg chg="addSp delSp modSp mod setBg">
        <pc:chgData name="Shadia Islam" userId="92808c7a05438fd0" providerId="LiveId" clId="{5EED5E4F-75E1-4F78-8AE3-34A03FE62C0A}" dt="2025-08-04T23:59:16.731" v="794" actId="207"/>
        <pc:sldMkLst>
          <pc:docMk/>
          <pc:sldMk cId="4005052710" sldId="267"/>
        </pc:sldMkLst>
        <pc:spChg chg="mod">
          <ac:chgData name="Shadia Islam" userId="92808c7a05438fd0" providerId="LiveId" clId="{5EED5E4F-75E1-4F78-8AE3-34A03FE62C0A}" dt="2025-08-04T23:59:16.731" v="794" actId="207"/>
          <ac:spMkLst>
            <pc:docMk/>
            <pc:sldMk cId="4005052710" sldId="267"/>
            <ac:spMk id="2" creationId="{00000000-0000-0000-0000-000000000000}"/>
          </ac:spMkLst>
        </pc:spChg>
        <pc:spChg chg="del mod">
          <ac:chgData name="Shadia Islam" userId="92808c7a05438fd0" providerId="LiveId" clId="{5EED5E4F-75E1-4F78-8AE3-34A03FE62C0A}" dt="2025-08-04T23:55:40.541" v="771" actId="478"/>
          <ac:spMkLst>
            <pc:docMk/>
            <pc:sldMk cId="4005052710" sldId="267"/>
            <ac:spMk id="6" creationId="{B53C75A2-15B5-48B2-8B2A-14F5465CB935}"/>
          </ac:spMkLst>
        </pc:spChg>
        <pc:spChg chg="del mod">
          <ac:chgData name="Shadia Islam" userId="92808c7a05438fd0" providerId="LiveId" clId="{5EED5E4F-75E1-4F78-8AE3-34A03FE62C0A}" dt="2025-08-04T23:57:03.442" v="777" actId="478"/>
          <ac:spMkLst>
            <pc:docMk/>
            <pc:sldMk cId="4005052710" sldId="267"/>
            <ac:spMk id="8" creationId="{3650FCA4-9558-4CDF-8BB4-16854F33E635}"/>
          </ac:spMkLst>
        </pc:spChg>
        <pc:picChg chg="add mod">
          <ac:chgData name="Shadia Islam" userId="92808c7a05438fd0" providerId="LiveId" clId="{5EED5E4F-75E1-4F78-8AE3-34A03FE62C0A}" dt="2025-08-04T23:56:34.843" v="775" actId="1076"/>
          <ac:picMkLst>
            <pc:docMk/>
            <pc:sldMk cId="4005052710" sldId="267"/>
            <ac:picMk id="4" creationId="{4BBB5866-648A-4C1B-8093-55A0E2556C82}"/>
          </ac:picMkLst>
        </pc:picChg>
        <pc:picChg chg="add mod modCrop">
          <ac:chgData name="Shadia Islam" userId="92808c7a05438fd0" providerId="LiveId" clId="{5EED5E4F-75E1-4F78-8AE3-34A03FE62C0A}" dt="2025-08-04T23:57:29.681" v="782" actId="732"/>
          <ac:picMkLst>
            <pc:docMk/>
            <pc:sldMk cId="4005052710" sldId="267"/>
            <ac:picMk id="7" creationId="{7ABF5128-5274-4242-A4AF-ABE674B97C84}"/>
          </ac:picMkLst>
        </pc:picChg>
      </pc:sldChg>
      <pc:sldChg chg="addSp delSp modSp mod setBg">
        <pc:chgData name="Shadia Islam" userId="92808c7a05438fd0" providerId="LiveId" clId="{5EED5E4F-75E1-4F78-8AE3-34A03FE62C0A}" dt="2025-08-04T23:59:56.838" v="801" actId="1076"/>
        <pc:sldMkLst>
          <pc:docMk/>
          <pc:sldMk cId="3669636226" sldId="268"/>
        </pc:sldMkLst>
        <pc:spChg chg="mod">
          <ac:chgData name="Shadia Islam" userId="92808c7a05438fd0" providerId="LiveId" clId="{5EED5E4F-75E1-4F78-8AE3-34A03FE62C0A}" dt="2025-08-04T23:59:20.618" v="795" actId="207"/>
          <ac:spMkLst>
            <pc:docMk/>
            <pc:sldMk cId="3669636226" sldId="268"/>
            <ac:spMk id="2" creationId="{00000000-0000-0000-0000-000000000000}"/>
          </ac:spMkLst>
        </pc:spChg>
        <pc:spChg chg="del mod">
          <ac:chgData name="Shadia Islam" userId="92808c7a05438fd0" providerId="LiveId" clId="{5EED5E4F-75E1-4F78-8AE3-34A03FE62C0A}" dt="2025-08-04T23:59:26.276" v="797" actId="478"/>
          <ac:spMkLst>
            <pc:docMk/>
            <pc:sldMk cId="3669636226" sldId="268"/>
            <ac:spMk id="6" creationId="{B53C75A2-15B5-48B2-8B2A-14F5465CB935}"/>
          </ac:spMkLst>
        </pc:spChg>
        <pc:picChg chg="add mod">
          <ac:chgData name="Shadia Islam" userId="92808c7a05438fd0" providerId="LiveId" clId="{5EED5E4F-75E1-4F78-8AE3-34A03FE62C0A}" dt="2025-08-04T23:59:56.838" v="801" actId="1076"/>
          <ac:picMkLst>
            <pc:docMk/>
            <pc:sldMk cId="3669636226" sldId="268"/>
            <ac:picMk id="4" creationId="{FA51EBAC-17B3-4265-AC20-9AD6890DB151}"/>
          </ac:picMkLst>
        </pc:picChg>
      </pc:sldChg>
      <pc:sldChg chg="modSp mod setBg">
        <pc:chgData name="Shadia Islam" userId="92808c7a05438fd0" providerId="LiveId" clId="{5EED5E4F-75E1-4F78-8AE3-34A03FE62C0A}" dt="2025-08-05T00:00:15.239" v="804" actId="207"/>
        <pc:sldMkLst>
          <pc:docMk/>
          <pc:sldMk cId="4216573373" sldId="269"/>
        </pc:sldMkLst>
        <pc:spChg chg="mod">
          <ac:chgData name="Shadia Islam" userId="92808c7a05438fd0" providerId="LiveId" clId="{5EED5E4F-75E1-4F78-8AE3-34A03FE62C0A}" dt="2025-08-05T00:00:15.239" v="804" actId="207"/>
          <ac:spMkLst>
            <pc:docMk/>
            <pc:sldMk cId="4216573373" sldId="269"/>
            <ac:spMk id="2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5T00:00:18.915" v="805" actId="207"/>
        <pc:sldMkLst>
          <pc:docMk/>
          <pc:sldMk cId="4012181838" sldId="270"/>
        </pc:sldMkLst>
        <pc:spChg chg="mod">
          <ac:chgData name="Shadia Islam" userId="92808c7a05438fd0" providerId="LiveId" clId="{5EED5E4F-75E1-4F78-8AE3-34A03FE62C0A}" dt="2025-08-05T00:00:18.915" v="805" actId="207"/>
          <ac:spMkLst>
            <pc:docMk/>
            <pc:sldMk cId="4012181838" sldId="270"/>
            <ac:spMk id="2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5T00:00:22.908" v="806" actId="207"/>
        <pc:sldMkLst>
          <pc:docMk/>
          <pc:sldMk cId="1267364665" sldId="271"/>
        </pc:sldMkLst>
        <pc:spChg chg="mod">
          <ac:chgData name="Shadia Islam" userId="92808c7a05438fd0" providerId="LiveId" clId="{5EED5E4F-75E1-4F78-8AE3-34A03FE62C0A}" dt="2025-08-05T00:00:22.908" v="806" actId="207"/>
          <ac:spMkLst>
            <pc:docMk/>
            <pc:sldMk cId="1267364665" sldId="271"/>
            <ac:spMk id="2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5T00:00:26.799" v="807" actId="207"/>
        <pc:sldMkLst>
          <pc:docMk/>
          <pc:sldMk cId="1453466466" sldId="272"/>
        </pc:sldMkLst>
        <pc:spChg chg="mod">
          <ac:chgData name="Shadia Islam" userId="92808c7a05438fd0" providerId="LiveId" clId="{5EED5E4F-75E1-4F78-8AE3-34A03FE62C0A}" dt="2025-08-05T00:00:26.799" v="807" actId="207"/>
          <ac:spMkLst>
            <pc:docMk/>
            <pc:sldMk cId="1453466466" sldId="272"/>
            <ac:spMk id="2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5T00:00:30.738" v="808" actId="207"/>
        <pc:sldMkLst>
          <pc:docMk/>
          <pc:sldMk cId="1190582360" sldId="273"/>
        </pc:sldMkLst>
        <pc:spChg chg="mod">
          <ac:chgData name="Shadia Islam" userId="92808c7a05438fd0" providerId="LiveId" clId="{5EED5E4F-75E1-4F78-8AE3-34A03FE62C0A}" dt="2025-08-05T00:00:30.738" v="808" actId="207"/>
          <ac:spMkLst>
            <pc:docMk/>
            <pc:sldMk cId="1190582360" sldId="273"/>
            <ac:spMk id="2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5T00:00:36.686" v="809" actId="207"/>
        <pc:sldMkLst>
          <pc:docMk/>
          <pc:sldMk cId="3846186620" sldId="274"/>
        </pc:sldMkLst>
        <pc:spChg chg="mod">
          <ac:chgData name="Shadia Islam" userId="92808c7a05438fd0" providerId="LiveId" clId="{5EED5E4F-75E1-4F78-8AE3-34A03FE62C0A}" dt="2025-08-05T00:00:36.686" v="809" actId="207"/>
          <ac:spMkLst>
            <pc:docMk/>
            <pc:sldMk cId="3846186620" sldId="274"/>
            <ac:spMk id="2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5T00:00:40.822" v="810" actId="207"/>
        <pc:sldMkLst>
          <pc:docMk/>
          <pc:sldMk cId="4169161792" sldId="275"/>
        </pc:sldMkLst>
        <pc:spChg chg="mod">
          <ac:chgData name="Shadia Islam" userId="92808c7a05438fd0" providerId="LiveId" clId="{5EED5E4F-75E1-4F78-8AE3-34A03FE62C0A}" dt="2025-08-05T00:00:40.822" v="810" actId="207"/>
          <ac:spMkLst>
            <pc:docMk/>
            <pc:sldMk cId="4169161792" sldId="275"/>
            <ac:spMk id="2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5T00:00:45.251" v="811" actId="207"/>
        <pc:sldMkLst>
          <pc:docMk/>
          <pc:sldMk cId="133524972" sldId="276"/>
        </pc:sldMkLst>
        <pc:spChg chg="mod">
          <ac:chgData name="Shadia Islam" userId="92808c7a05438fd0" providerId="LiveId" clId="{5EED5E4F-75E1-4F78-8AE3-34A03FE62C0A}" dt="2025-08-05T00:00:45.251" v="811" actId="207"/>
          <ac:spMkLst>
            <pc:docMk/>
            <pc:sldMk cId="133524972" sldId="276"/>
            <ac:spMk id="2" creationId="{00000000-0000-0000-0000-000000000000}"/>
          </ac:spMkLst>
        </pc:spChg>
      </pc:sldChg>
      <pc:sldChg chg="addSp delSp modSp mod setBg">
        <pc:chgData name="Shadia Islam" userId="92808c7a05438fd0" providerId="LiveId" clId="{5EED5E4F-75E1-4F78-8AE3-34A03FE62C0A}" dt="2025-08-05T00:00:51.548" v="812" actId="207"/>
        <pc:sldMkLst>
          <pc:docMk/>
          <pc:sldMk cId="1005788464" sldId="277"/>
        </pc:sldMkLst>
        <pc:spChg chg="mod">
          <ac:chgData name="Shadia Islam" userId="92808c7a05438fd0" providerId="LiveId" clId="{5EED5E4F-75E1-4F78-8AE3-34A03FE62C0A}" dt="2025-08-05T00:00:51.548" v="812" actId="207"/>
          <ac:spMkLst>
            <pc:docMk/>
            <pc:sldMk cId="1005788464" sldId="277"/>
            <ac:spMk id="2" creationId="{00000000-0000-0000-0000-000000000000}"/>
          </ac:spMkLst>
        </pc:spChg>
        <pc:picChg chg="add mod">
          <ac:chgData name="Shadia Islam" userId="92808c7a05438fd0" providerId="LiveId" clId="{5EED5E4F-75E1-4F78-8AE3-34A03FE62C0A}" dt="2025-08-04T23:36:40.560" v="347" actId="1076"/>
          <ac:picMkLst>
            <pc:docMk/>
            <pc:sldMk cId="1005788464" sldId="277"/>
            <ac:picMk id="4" creationId="{02178666-0AD1-47E1-A7EB-E600C17EE379}"/>
          </ac:picMkLst>
        </pc:picChg>
        <pc:picChg chg="del">
          <ac:chgData name="Shadia Islam" userId="92808c7a05438fd0" providerId="LiveId" clId="{5EED5E4F-75E1-4F78-8AE3-34A03FE62C0A}" dt="2025-08-04T23:36:32.585" v="342" actId="478"/>
          <ac:picMkLst>
            <pc:docMk/>
            <pc:sldMk cId="1005788464" sldId="277"/>
            <ac:picMk id="5" creationId="{68CE704C-7A19-49EA-8F3A-19FD647BBB1B}"/>
          </ac:picMkLst>
        </pc:picChg>
      </pc:sldChg>
      <pc:sldChg chg="modSp mod setBg">
        <pc:chgData name="Shadia Islam" userId="92808c7a05438fd0" providerId="LiveId" clId="{5EED5E4F-75E1-4F78-8AE3-34A03FE62C0A}" dt="2025-08-05T00:00:56.186" v="813" actId="207"/>
        <pc:sldMkLst>
          <pc:docMk/>
          <pc:sldMk cId="2817659942" sldId="278"/>
        </pc:sldMkLst>
        <pc:spChg chg="mod">
          <ac:chgData name="Shadia Islam" userId="92808c7a05438fd0" providerId="LiveId" clId="{5EED5E4F-75E1-4F78-8AE3-34A03FE62C0A}" dt="2025-08-05T00:00:56.186" v="813" actId="207"/>
          <ac:spMkLst>
            <pc:docMk/>
            <pc:sldMk cId="2817659942" sldId="278"/>
            <ac:spMk id="2" creationId="{00000000-0000-0000-0000-000000000000}"/>
          </ac:spMkLst>
        </pc:spChg>
      </pc:sldChg>
      <pc:sldChg chg="modSp mod setBg">
        <pc:chgData name="Shadia Islam" userId="92808c7a05438fd0" providerId="LiveId" clId="{5EED5E4F-75E1-4F78-8AE3-34A03FE62C0A}" dt="2025-08-05T00:01:02.201" v="814" actId="207"/>
        <pc:sldMkLst>
          <pc:docMk/>
          <pc:sldMk cId="3795688337" sldId="279"/>
        </pc:sldMkLst>
        <pc:spChg chg="mod">
          <ac:chgData name="Shadia Islam" userId="92808c7a05438fd0" providerId="LiveId" clId="{5EED5E4F-75E1-4F78-8AE3-34A03FE62C0A}" dt="2025-08-05T00:01:02.201" v="814" actId="207"/>
          <ac:spMkLst>
            <pc:docMk/>
            <pc:sldMk cId="3795688337" sldId="279"/>
            <ac:spMk id="2" creationId="{00000000-0000-0000-0000-000000000000}"/>
          </ac:spMkLst>
        </pc:spChg>
      </pc:sldChg>
      <pc:sldChg chg="addSp delSp modSp add mod setBg">
        <pc:chgData name="Shadia Islam" userId="92808c7a05438fd0" providerId="LiveId" clId="{5EED5E4F-75E1-4F78-8AE3-34A03FE62C0A}" dt="2025-08-05T00:01:31.794" v="819" actId="207"/>
        <pc:sldMkLst>
          <pc:docMk/>
          <pc:sldMk cId="2618759500" sldId="280"/>
        </pc:sldMkLst>
        <pc:spChg chg="mod">
          <ac:chgData name="Shadia Islam" userId="92808c7a05438fd0" providerId="LiveId" clId="{5EED5E4F-75E1-4F78-8AE3-34A03FE62C0A}" dt="2025-08-05T00:01:31.794" v="819" actId="207"/>
          <ac:spMkLst>
            <pc:docMk/>
            <pc:sldMk cId="2618759500" sldId="280"/>
            <ac:spMk id="2" creationId="{00000000-0000-0000-0000-000000000000}"/>
          </ac:spMkLst>
        </pc:spChg>
        <pc:picChg chg="add mod">
          <ac:chgData name="Shadia Islam" userId="92808c7a05438fd0" providerId="LiveId" clId="{5EED5E4F-75E1-4F78-8AE3-34A03FE62C0A}" dt="2025-08-04T23:07:20.309" v="4" actId="1076"/>
          <ac:picMkLst>
            <pc:docMk/>
            <pc:sldMk cId="2618759500" sldId="280"/>
            <ac:picMk id="4" creationId="{E7B1B3FB-FDD5-4EE2-99C9-5CBD1E969265}"/>
          </ac:picMkLst>
        </pc:picChg>
        <pc:picChg chg="del">
          <ac:chgData name="Shadia Islam" userId="92808c7a05438fd0" providerId="LiveId" clId="{5EED5E4F-75E1-4F78-8AE3-34A03FE62C0A}" dt="2025-08-04T23:07:14.669" v="1" actId="478"/>
          <ac:picMkLst>
            <pc:docMk/>
            <pc:sldMk cId="2618759500" sldId="280"/>
            <ac:picMk id="5" creationId="{2062D1CD-E478-4DD8-9C42-292914E9588B}"/>
          </ac:picMkLst>
        </pc:picChg>
      </pc:sldChg>
      <pc:sldChg chg="addSp delSp modSp add mod setBg">
        <pc:chgData name="Shadia Islam" userId="92808c7a05438fd0" providerId="LiveId" clId="{5EED5E4F-75E1-4F78-8AE3-34A03FE62C0A}" dt="2025-08-05T00:01:35.511" v="820" actId="207"/>
        <pc:sldMkLst>
          <pc:docMk/>
          <pc:sldMk cId="2449322309" sldId="281"/>
        </pc:sldMkLst>
        <pc:spChg chg="mod">
          <ac:chgData name="Shadia Islam" userId="92808c7a05438fd0" providerId="LiveId" clId="{5EED5E4F-75E1-4F78-8AE3-34A03FE62C0A}" dt="2025-08-05T00:01:35.511" v="820" actId="207"/>
          <ac:spMkLst>
            <pc:docMk/>
            <pc:sldMk cId="2449322309" sldId="281"/>
            <ac:spMk id="2" creationId="{00000000-0000-0000-0000-000000000000}"/>
          </ac:spMkLst>
        </pc:spChg>
        <pc:picChg chg="del">
          <ac:chgData name="Shadia Islam" userId="92808c7a05438fd0" providerId="LiveId" clId="{5EED5E4F-75E1-4F78-8AE3-34A03FE62C0A}" dt="2025-08-04T23:07:47.879" v="31" actId="478"/>
          <ac:picMkLst>
            <pc:docMk/>
            <pc:sldMk cId="2449322309" sldId="281"/>
            <ac:picMk id="4" creationId="{E7B1B3FB-FDD5-4EE2-99C9-5CBD1E969265}"/>
          </ac:picMkLst>
        </pc:picChg>
        <pc:picChg chg="add mod">
          <ac:chgData name="Shadia Islam" userId="92808c7a05438fd0" providerId="LiveId" clId="{5EED5E4F-75E1-4F78-8AE3-34A03FE62C0A}" dt="2025-08-04T23:08:45.239" v="34" actId="1076"/>
          <ac:picMkLst>
            <pc:docMk/>
            <pc:sldMk cId="2449322309" sldId="281"/>
            <ac:picMk id="5" creationId="{E42754CF-E34E-49EB-A97D-375A549E2A57}"/>
          </ac:picMkLst>
        </pc:picChg>
      </pc:sldChg>
      <pc:sldChg chg="addSp delSp modSp add mod setBg">
        <pc:chgData name="Shadia Islam" userId="92808c7a05438fd0" providerId="LiveId" clId="{5EED5E4F-75E1-4F78-8AE3-34A03FE62C0A}" dt="2025-08-05T00:01:42.867" v="823" actId="207"/>
        <pc:sldMkLst>
          <pc:docMk/>
          <pc:sldMk cId="1360809448" sldId="282"/>
        </pc:sldMkLst>
        <pc:spChg chg="mod">
          <ac:chgData name="Shadia Islam" userId="92808c7a05438fd0" providerId="LiveId" clId="{5EED5E4F-75E1-4F78-8AE3-34A03FE62C0A}" dt="2025-08-05T00:01:42.867" v="823" actId="207"/>
          <ac:spMkLst>
            <pc:docMk/>
            <pc:sldMk cId="1360809448" sldId="282"/>
            <ac:spMk id="2" creationId="{00000000-0000-0000-0000-000000000000}"/>
          </ac:spMkLst>
        </pc:spChg>
        <pc:picChg chg="add mod">
          <ac:chgData name="Shadia Islam" userId="92808c7a05438fd0" providerId="LiveId" clId="{5EED5E4F-75E1-4F78-8AE3-34A03FE62C0A}" dt="2025-08-04T23:33:24.998" v="324" actId="1076"/>
          <ac:picMkLst>
            <pc:docMk/>
            <pc:sldMk cId="1360809448" sldId="282"/>
            <ac:picMk id="4" creationId="{DDE56EBE-6794-43C8-8474-43EB45E38A60}"/>
          </ac:picMkLst>
        </pc:picChg>
        <pc:picChg chg="del">
          <ac:chgData name="Shadia Islam" userId="92808c7a05438fd0" providerId="LiveId" clId="{5EED5E4F-75E1-4F78-8AE3-34A03FE62C0A}" dt="2025-08-04T23:11:29.061" v="36" actId="478"/>
          <ac:picMkLst>
            <pc:docMk/>
            <pc:sldMk cId="1360809448" sldId="282"/>
            <ac:picMk id="5" creationId="{E42754CF-E34E-49EB-A97D-375A549E2A57}"/>
          </ac:picMkLst>
        </pc:picChg>
        <pc:picChg chg="add del mod">
          <ac:chgData name="Shadia Islam" userId="92808c7a05438fd0" providerId="LiveId" clId="{5EED5E4F-75E1-4F78-8AE3-34A03FE62C0A}" dt="2025-08-04T23:33:24.714" v="323" actId="22"/>
          <ac:picMkLst>
            <pc:docMk/>
            <pc:sldMk cId="1360809448" sldId="282"/>
            <ac:picMk id="7" creationId="{ECBE56F4-0211-4150-9057-AE166D7C3BCC}"/>
          </ac:picMkLst>
        </pc:picChg>
        <pc:picChg chg="add mod">
          <ac:chgData name="Shadia Islam" userId="92808c7a05438fd0" providerId="LiveId" clId="{5EED5E4F-75E1-4F78-8AE3-34A03FE62C0A}" dt="2025-08-04T23:33:26.783" v="326"/>
          <ac:picMkLst>
            <pc:docMk/>
            <pc:sldMk cId="1360809448" sldId="282"/>
            <ac:picMk id="8" creationId="{52794C13-EB8D-418C-9885-602EB721BDDF}"/>
          </ac:picMkLst>
        </pc:picChg>
      </pc:sldChg>
      <pc:sldChg chg="addSp delSp modSp add mod setBg">
        <pc:chgData name="Shadia Islam" userId="92808c7a05438fd0" providerId="LiveId" clId="{5EED5E4F-75E1-4F78-8AE3-34A03FE62C0A}" dt="2025-08-05T00:01:26.338" v="818" actId="1076"/>
        <pc:sldMkLst>
          <pc:docMk/>
          <pc:sldMk cId="626449744" sldId="283"/>
        </pc:sldMkLst>
        <pc:spChg chg="del mod">
          <ac:chgData name="Shadia Islam" userId="92808c7a05438fd0" providerId="LiveId" clId="{5EED5E4F-75E1-4F78-8AE3-34A03FE62C0A}" dt="2025-08-04T23:12:38.640" v="71" actId="478"/>
          <ac:spMkLst>
            <pc:docMk/>
            <pc:sldMk cId="626449744" sldId="283"/>
            <ac:spMk id="2" creationId="{00000000-0000-0000-0000-000000000000}"/>
          </ac:spMkLst>
        </pc:spChg>
        <pc:spChg chg="add del">
          <ac:chgData name="Shadia Islam" userId="92808c7a05438fd0" providerId="LiveId" clId="{5EED5E4F-75E1-4F78-8AE3-34A03FE62C0A}" dt="2025-08-04T23:16:10.413" v="82" actId="11529"/>
          <ac:spMkLst>
            <pc:docMk/>
            <pc:sldMk cId="626449744" sldId="283"/>
            <ac:spMk id="5" creationId="{848C64B2-F02C-445D-A345-09DCBE5D898A}"/>
          </ac:spMkLst>
        </pc:spChg>
        <pc:spChg chg="add mod">
          <ac:chgData name="Shadia Islam" userId="92808c7a05438fd0" providerId="LiveId" clId="{5EED5E4F-75E1-4F78-8AE3-34A03FE62C0A}" dt="2025-08-04T23:20:02.610" v="198" actId="1076"/>
          <ac:spMkLst>
            <pc:docMk/>
            <pc:sldMk cId="626449744" sldId="283"/>
            <ac:spMk id="9" creationId="{592307DB-9034-4B87-B987-141418261665}"/>
          </ac:spMkLst>
        </pc:spChg>
        <pc:spChg chg="add mod">
          <ac:chgData name="Shadia Islam" userId="92808c7a05438fd0" providerId="LiveId" clId="{5EED5E4F-75E1-4F78-8AE3-34A03FE62C0A}" dt="2025-08-04T23:20:02.610" v="198" actId="1076"/>
          <ac:spMkLst>
            <pc:docMk/>
            <pc:sldMk cId="626449744" sldId="283"/>
            <ac:spMk id="10" creationId="{11598527-468F-44A3-8952-E4CC5EF937A3}"/>
          </ac:spMkLst>
        </pc:spChg>
        <pc:spChg chg="add del mod">
          <ac:chgData name="Shadia Islam" userId="92808c7a05438fd0" providerId="LiveId" clId="{5EED5E4F-75E1-4F78-8AE3-34A03FE62C0A}" dt="2025-08-04T23:18:39.934" v="104"/>
          <ac:spMkLst>
            <pc:docMk/>
            <pc:sldMk cId="626449744" sldId="283"/>
            <ac:spMk id="11" creationId="{220BB4AC-F4A4-42FE-85BF-EE1DFA64B9EB}"/>
          </ac:spMkLst>
        </pc:spChg>
        <pc:spChg chg="add mod">
          <ac:chgData name="Shadia Islam" userId="92808c7a05438fd0" providerId="LiveId" clId="{5EED5E4F-75E1-4F78-8AE3-34A03FE62C0A}" dt="2025-08-04T23:20:02.610" v="198" actId="1076"/>
          <ac:spMkLst>
            <pc:docMk/>
            <pc:sldMk cId="626449744" sldId="283"/>
            <ac:spMk id="12" creationId="{B84F9020-C950-4AE0-A824-EBEAC2CB5BA5}"/>
          </ac:spMkLst>
        </pc:spChg>
        <pc:spChg chg="add mod">
          <ac:chgData name="Shadia Islam" userId="92808c7a05438fd0" providerId="LiveId" clId="{5EED5E4F-75E1-4F78-8AE3-34A03FE62C0A}" dt="2025-08-04T23:20:02.610" v="198" actId="1076"/>
          <ac:spMkLst>
            <pc:docMk/>
            <pc:sldMk cId="626449744" sldId="283"/>
            <ac:spMk id="13" creationId="{48CD76BE-D445-4DCC-A3D4-AE89D2519799}"/>
          </ac:spMkLst>
        </pc:spChg>
        <pc:spChg chg="add mod">
          <ac:chgData name="Shadia Islam" userId="92808c7a05438fd0" providerId="LiveId" clId="{5EED5E4F-75E1-4F78-8AE3-34A03FE62C0A}" dt="2025-08-05T00:01:20.987" v="817" actId="1076"/>
          <ac:spMkLst>
            <pc:docMk/>
            <pc:sldMk cId="626449744" sldId="283"/>
            <ac:spMk id="16" creationId="{E0F7653E-FA11-4CE2-B466-025E8A1C2355}"/>
          </ac:spMkLst>
        </pc:spChg>
        <pc:spChg chg="add mod">
          <ac:chgData name="Shadia Islam" userId="92808c7a05438fd0" providerId="LiveId" clId="{5EED5E4F-75E1-4F78-8AE3-34A03FE62C0A}" dt="2025-08-05T00:01:26.338" v="818" actId="1076"/>
          <ac:spMkLst>
            <pc:docMk/>
            <pc:sldMk cId="626449744" sldId="283"/>
            <ac:spMk id="17" creationId="{361C9E3A-CDC3-43B7-AEB6-0A68764D0710}"/>
          </ac:spMkLst>
        </pc:spChg>
        <pc:spChg chg="add mod">
          <ac:chgData name="Shadia Islam" userId="92808c7a05438fd0" providerId="LiveId" clId="{5EED5E4F-75E1-4F78-8AE3-34A03FE62C0A}" dt="2025-08-04T23:20:41.810" v="219" actId="1076"/>
          <ac:spMkLst>
            <pc:docMk/>
            <pc:sldMk cId="626449744" sldId="283"/>
            <ac:spMk id="18" creationId="{A1FF58DA-765D-4DA9-9A0E-B7AC59E60141}"/>
          </ac:spMkLst>
        </pc:spChg>
        <pc:picChg chg="add mod">
          <ac:chgData name="Shadia Islam" userId="92808c7a05438fd0" providerId="LiveId" clId="{5EED5E4F-75E1-4F78-8AE3-34A03FE62C0A}" dt="2025-08-04T23:20:02.610" v="198" actId="1076"/>
          <ac:picMkLst>
            <pc:docMk/>
            <pc:sldMk cId="626449744" sldId="283"/>
            <ac:picMk id="4" creationId="{9A099612-3EDF-43B6-88A7-44441A524657}"/>
          </ac:picMkLst>
        </pc:picChg>
        <pc:picChg chg="mod">
          <ac:chgData name="Shadia Islam" userId="92808c7a05438fd0" providerId="LiveId" clId="{5EED5E4F-75E1-4F78-8AE3-34A03FE62C0A}" dt="2025-08-04T23:20:02.610" v="198" actId="1076"/>
          <ac:picMkLst>
            <pc:docMk/>
            <pc:sldMk cId="626449744" sldId="283"/>
            <ac:picMk id="7" creationId="{96E90C22-A832-4306-AA0A-6013088F0486}"/>
          </ac:picMkLst>
        </pc:picChg>
        <pc:picChg chg="add mod">
          <ac:chgData name="Shadia Islam" userId="92808c7a05438fd0" providerId="LiveId" clId="{5EED5E4F-75E1-4F78-8AE3-34A03FE62C0A}" dt="2025-08-04T23:20:36.812" v="218" actId="1076"/>
          <ac:picMkLst>
            <pc:docMk/>
            <pc:sldMk cId="626449744" sldId="283"/>
            <ac:picMk id="15" creationId="{AEB80647-AFFD-4100-9512-62B64549E0DD}"/>
          </ac:picMkLst>
        </pc:picChg>
        <pc:cxnChg chg="add del">
          <ac:chgData name="Shadia Islam" userId="92808c7a05438fd0" providerId="LiveId" clId="{5EED5E4F-75E1-4F78-8AE3-34A03FE62C0A}" dt="2025-08-04T23:16:52.441" v="84" actId="11529"/>
          <ac:cxnSpMkLst>
            <pc:docMk/>
            <pc:sldMk cId="626449744" sldId="283"/>
            <ac:cxnSpMk id="8" creationId="{178A869A-6943-4067-BD2E-AFFB4AA2DDD7}"/>
          </ac:cxnSpMkLst>
        </pc:cxnChg>
      </pc:sldChg>
      <pc:sldChg chg="addSp delSp modSp add mod setBg">
        <pc:chgData name="Shadia Islam" userId="92808c7a05438fd0" providerId="LiveId" clId="{5EED5E4F-75E1-4F78-8AE3-34A03FE62C0A}" dt="2025-08-05T00:01:53.152" v="825" actId="207"/>
        <pc:sldMkLst>
          <pc:docMk/>
          <pc:sldMk cId="1626400554" sldId="284"/>
        </pc:sldMkLst>
        <pc:spChg chg="mod">
          <ac:chgData name="Shadia Islam" userId="92808c7a05438fd0" providerId="LiveId" clId="{5EED5E4F-75E1-4F78-8AE3-34A03FE62C0A}" dt="2025-08-05T00:01:53.152" v="825" actId="207"/>
          <ac:spMkLst>
            <pc:docMk/>
            <pc:sldMk cId="1626400554" sldId="284"/>
            <ac:spMk id="2" creationId="{00000000-0000-0000-0000-000000000000}"/>
          </ac:spMkLst>
        </pc:spChg>
        <pc:picChg chg="del">
          <ac:chgData name="Shadia Islam" userId="92808c7a05438fd0" providerId="LiveId" clId="{5EED5E4F-75E1-4F78-8AE3-34A03FE62C0A}" dt="2025-08-04T23:22:23.089" v="221" actId="478"/>
          <ac:picMkLst>
            <pc:docMk/>
            <pc:sldMk cId="1626400554" sldId="284"/>
            <ac:picMk id="4" creationId="{DDE56EBE-6794-43C8-8474-43EB45E38A60}"/>
          </ac:picMkLst>
        </pc:picChg>
        <pc:picChg chg="add mod">
          <ac:chgData name="Shadia Islam" userId="92808c7a05438fd0" providerId="LiveId" clId="{5EED5E4F-75E1-4F78-8AE3-34A03FE62C0A}" dt="2025-08-04T23:22:28.971" v="225" actId="14100"/>
          <ac:picMkLst>
            <pc:docMk/>
            <pc:sldMk cId="1626400554" sldId="284"/>
            <ac:picMk id="5" creationId="{CCE91B39-139D-4090-B63E-593430968A10}"/>
          </ac:picMkLst>
        </pc:picChg>
      </pc:sldChg>
      <pc:sldChg chg="addSp delSp modSp add mod setBg">
        <pc:chgData name="Shadia Islam" userId="92808c7a05438fd0" providerId="LiveId" clId="{5EED5E4F-75E1-4F78-8AE3-34A03FE62C0A}" dt="2025-08-05T00:01:57.021" v="826" actId="207"/>
        <pc:sldMkLst>
          <pc:docMk/>
          <pc:sldMk cId="3347671890" sldId="285"/>
        </pc:sldMkLst>
        <pc:spChg chg="mod">
          <ac:chgData name="Shadia Islam" userId="92808c7a05438fd0" providerId="LiveId" clId="{5EED5E4F-75E1-4F78-8AE3-34A03FE62C0A}" dt="2025-08-05T00:01:57.021" v="826" actId="207"/>
          <ac:spMkLst>
            <pc:docMk/>
            <pc:sldMk cId="3347671890" sldId="285"/>
            <ac:spMk id="2" creationId="{00000000-0000-0000-0000-000000000000}"/>
          </ac:spMkLst>
        </pc:spChg>
        <pc:spChg chg="add mod">
          <ac:chgData name="Shadia Islam" userId="92808c7a05438fd0" providerId="LiveId" clId="{5EED5E4F-75E1-4F78-8AE3-34A03FE62C0A}" dt="2025-08-04T23:24:20.660" v="258" actId="1035"/>
          <ac:spMkLst>
            <pc:docMk/>
            <pc:sldMk cId="3347671890" sldId="285"/>
            <ac:spMk id="6" creationId="{3282732E-5F30-40DF-B995-55D074C0CEEF}"/>
          </ac:spMkLst>
        </pc:spChg>
        <pc:picChg chg="add mod">
          <ac:chgData name="Shadia Islam" userId="92808c7a05438fd0" providerId="LiveId" clId="{5EED5E4F-75E1-4F78-8AE3-34A03FE62C0A}" dt="2025-08-04T23:23:54.010" v="248" actId="1076"/>
          <ac:picMkLst>
            <pc:docMk/>
            <pc:sldMk cId="3347671890" sldId="285"/>
            <ac:picMk id="4" creationId="{FA5DB0E1-0805-471C-A420-4087BBF72537}"/>
          </ac:picMkLst>
        </pc:picChg>
        <pc:picChg chg="del">
          <ac:chgData name="Shadia Islam" userId="92808c7a05438fd0" providerId="LiveId" clId="{5EED5E4F-75E1-4F78-8AE3-34A03FE62C0A}" dt="2025-08-04T23:23:22.780" v="233" actId="478"/>
          <ac:picMkLst>
            <pc:docMk/>
            <pc:sldMk cId="3347671890" sldId="285"/>
            <ac:picMk id="5" creationId="{CCE91B39-139D-4090-B63E-593430968A10}"/>
          </ac:picMkLst>
        </pc:picChg>
      </pc:sldChg>
      <pc:sldChg chg="addSp delSp modSp add mod setBg">
        <pc:chgData name="Shadia Islam" userId="92808c7a05438fd0" providerId="LiveId" clId="{5EED5E4F-75E1-4F78-8AE3-34A03FE62C0A}" dt="2025-08-05T00:02:02.268" v="827" actId="207"/>
        <pc:sldMkLst>
          <pc:docMk/>
          <pc:sldMk cId="3446311653" sldId="286"/>
        </pc:sldMkLst>
        <pc:spChg chg="mod">
          <ac:chgData name="Shadia Islam" userId="92808c7a05438fd0" providerId="LiveId" clId="{5EED5E4F-75E1-4F78-8AE3-34A03FE62C0A}" dt="2025-08-05T00:02:02.268" v="827" actId="207"/>
          <ac:spMkLst>
            <pc:docMk/>
            <pc:sldMk cId="3446311653" sldId="286"/>
            <ac:spMk id="2" creationId="{00000000-0000-0000-0000-000000000000}"/>
          </ac:spMkLst>
        </pc:spChg>
        <pc:picChg chg="del">
          <ac:chgData name="Shadia Islam" userId="92808c7a05438fd0" providerId="LiveId" clId="{5EED5E4F-75E1-4F78-8AE3-34A03FE62C0A}" dt="2025-08-04T23:25:08.672" v="260" actId="478"/>
          <ac:picMkLst>
            <pc:docMk/>
            <pc:sldMk cId="3446311653" sldId="286"/>
            <ac:picMk id="4" creationId="{FA5DB0E1-0805-471C-A420-4087BBF72537}"/>
          </ac:picMkLst>
        </pc:picChg>
        <pc:picChg chg="add mod">
          <ac:chgData name="Shadia Islam" userId="92808c7a05438fd0" providerId="LiveId" clId="{5EED5E4F-75E1-4F78-8AE3-34A03FE62C0A}" dt="2025-08-04T23:25:12.490" v="263" actId="1076"/>
          <ac:picMkLst>
            <pc:docMk/>
            <pc:sldMk cId="3446311653" sldId="286"/>
            <ac:picMk id="5" creationId="{CC7DA702-A630-48E5-93AD-041F4EFA5F62}"/>
          </ac:picMkLst>
        </pc:picChg>
      </pc:sldChg>
      <pc:sldChg chg="addSp delSp modSp add mod setBg">
        <pc:chgData name="Shadia Islam" userId="92808c7a05438fd0" providerId="LiveId" clId="{5EED5E4F-75E1-4F78-8AE3-34A03FE62C0A}" dt="2025-08-05T00:02:07.088" v="828" actId="207"/>
        <pc:sldMkLst>
          <pc:docMk/>
          <pc:sldMk cId="227098210" sldId="287"/>
        </pc:sldMkLst>
        <pc:spChg chg="mod">
          <ac:chgData name="Shadia Islam" userId="92808c7a05438fd0" providerId="LiveId" clId="{5EED5E4F-75E1-4F78-8AE3-34A03FE62C0A}" dt="2025-08-05T00:02:07.088" v="828" actId="207"/>
          <ac:spMkLst>
            <pc:docMk/>
            <pc:sldMk cId="227098210" sldId="287"/>
            <ac:spMk id="2" creationId="{00000000-0000-0000-0000-000000000000}"/>
          </ac:spMkLst>
        </pc:spChg>
        <pc:spChg chg="del">
          <ac:chgData name="Shadia Islam" userId="92808c7a05438fd0" providerId="LiveId" clId="{5EED5E4F-75E1-4F78-8AE3-34A03FE62C0A}" dt="2025-08-04T23:26:03.544" v="273" actId="478"/>
          <ac:spMkLst>
            <pc:docMk/>
            <pc:sldMk cId="227098210" sldId="287"/>
            <ac:spMk id="6" creationId="{3282732E-5F30-40DF-B995-55D074C0CEEF}"/>
          </ac:spMkLst>
        </pc:spChg>
        <pc:picChg chg="add mod">
          <ac:chgData name="Shadia Islam" userId="92808c7a05438fd0" providerId="LiveId" clId="{5EED5E4F-75E1-4F78-8AE3-34A03FE62C0A}" dt="2025-08-04T23:26:31.924" v="306" actId="1036"/>
          <ac:picMkLst>
            <pc:docMk/>
            <pc:sldMk cId="227098210" sldId="287"/>
            <ac:picMk id="4" creationId="{4F601D1D-67BB-4DDE-AD41-E46D82F035C8}"/>
          </ac:picMkLst>
        </pc:picChg>
        <pc:picChg chg="del">
          <ac:chgData name="Shadia Islam" userId="92808c7a05438fd0" providerId="LiveId" clId="{5EED5E4F-75E1-4F78-8AE3-34A03FE62C0A}" dt="2025-08-04T23:25:59.100" v="271" actId="478"/>
          <ac:picMkLst>
            <pc:docMk/>
            <pc:sldMk cId="227098210" sldId="287"/>
            <ac:picMk id="5" creationId="{CC7DA702-A630-48E5-93AD-041F4EFA5F62}"/>
          </ac:picMkLst>
        </pc:picChg>
      </pc:sldChg>
      <pc:sldChg chg="addSp delSp modSp add mod setBg">
        <pc:chgData name="Shadia Islam" userId="92808c7a05438fd0" providerId="LiveId" clId="{5EED5E4F-75E1-4F78-8AE3-34A03FE62C0A}" dt="2025-08-05T00:02:11.829" v="829" actId="207"/>
        <pc:sldMkLst>
          <pc:docMk/>
          <pc:sldMk cId="2540856582" sldId="288"/>
        </pc:sldMkLst>
        <pc:spChg chg="mod">
          <ac:chgData name="Shadia Islam" userId="92808c7a05438fd0" providerId="LiveId" clId="{5EED5E4F-75E1-4F78-8AE3-34A03FE62C0A}" dt="2025-08-05T00:02:11.829" v="829" actId="207"/>
          <ac:spMkLst>
            <pc:docMk/>
            <pc:sldMk cId="2540856582" sldId="288"/>
            <ac:spMk id="2" creationId="{00000000-0000-0000-0000-000000000000}"/>
          </ac:spMkLst>
        </pc:spChg>
        <pc:picChg chg="del">
          <ac:chgData name="Shadia Islam" userId="92808c7a05438fd0" providerId="LiveId" clId="{5EED5E4F-75E1-4F78-8AE3-34A03FE62C0A}" dt="2025-08-04T23:27:20.044" v="309" actId="478"/>
          <ac:picMkLst>
            <pc:docMk/>
            <pc:sldMk cId="2540856582" sldId="288"/>
            <ac:picMk id="4" creationId="{4F601D1D-67BB-4DDE-AD41-E46D82F035C8}"/>
          </ac:picMkLst>
        </pc:picChg>
        <pc:picChg chg="add mod">
          <ac:chgData name="Shadia Islam" userId="92808c7a05438fd0" providerId="LiveId" clId="{5EED5E4F-75E1-4F78-8AE3-34A03FE62C0A}" dt="2025-08-04T23:27:24.574" v="312" actId="1076"/>
          <ac:picMkLst>
            <pc:docMk/>
            <pc:sldMk cId="2540856582" sldId="288"/>
            <ac:picMk id="5" creationId="{181F6AFB-9711-4C48-B148-58DD5A9A1632}"/>
          </ac:picMkLst>
        </pc:picChg>
      </pc:sldChg>
      <pc:sldChg chg="addSp delSp modSp add mod setBg">
        <pc:chgData name="Shadia Islam" userId="92808c7a05438fd0" providerId="LiveId" clId="{5EED5E4F-75E1-4F78-8AE3-34A03FE62C0A}" dt="2025-08-05T00:01:48.074" v="824" actId="207"/>
        <pc:sldMkLst>
          <pc:docMk/>
          <pc:sldMk cId="3493266136" sldId="289"/>
        </pc:sldMkLst>
        <pc:spChg chg="mod">
          <ac:chgData name="Shadia Islam" userId="92808c7a05438fd0" providerId="LiveId" clId="{5EED5E4F-75E1-4F78-8AE3-34A03FE62C0A}" dt="2025-08-05T00:01:48.074" v="824" actId="207"/>
          <ac:spMkLst>
            <pc:docMk/>
            <pc:sldMk cId="3493266136" sldId="289"/>
            <ac:spMk id="2" creationId="{00000000-0000-0000-0000-000000000000}"/>
          </ac:spMkLst>
        </pc:spChg>
        <pc:spChg chg="add mod">
          <ac:chgData name="Shadia Islam" userId="92808c7a05438fd0" providerId="LiveId" clId="{5EED5E4F-75E1-4F78-8AE3-34A03FE62C0A}" dt="2025-08-04T23:34:17.530" v="341" actId="1038"/>
          <ac:spMkLst>
            <pc:docMk/>
            <pc:sldMk cId="3493266136" sldId="289"/>
            <ac:spMk id="6" creationId="{B05EAA3E-7E2B-4406-AB09-BFBC89A6D5F0}"/>
          </ac:spMkLst>
        </pc:spChg>
        <pc:picChg chg="del">
          <ac:chgData name="Shadia Islam" userId="92808c7a05438fd0" providerId="LiveId" clId="{5EED5E4F-75E1-4F78-8AE3-34A03FE62C0A}" dt="2025-08-04T23:33:30.370" v="328" actId="478"/>
          <ac:picMkLst>
            <pc:docMk/>
            <pc:sldMk cId="3493266136" sldId="289"/>
            <ac:picMk id="4" creationId="{DDE56EBE-6794-43C8-8474-43EB45E38A60}"/>
          </ac:picMkLst>
        </pc:picChg>
        <pc:picChg chg="add mod">
          <ac:chgData name="Shadia Islam" userId="92808c7a05438fd0" providerId="LiveId" clId="{5EED5E4F-75E1-4F78-8AE3-34A03FE62C0A}" dt="2025-08-04T23:34:01.801" v="334" actId="1076"/>
          <ac:picMkLst>
            <pc:docMk/>
            <pc:sldMk cId="3493266136" sldId="289"/>
            <ac:picMk id="5" creationId="{644AEF3A-25AF-49A1-8FA8-D0623DDA084E}"/>
          </ac:picMkLst>
        </pc:picChg>
      </pc:sldChg>
      <pc:sldChg chg="modSp add mod setBg">
        <pc:chgData name="Shadia Islam" userId="92808c7a05438fd0" providerId="LiveId" clId="{5EED5E4F-75E1-4F78-8AE3-34A03FE62C0A}" dt="2025-08-04T23:42:44.973" v="402" actId="207"/>
        <pc:sldMkLst>
          <pc:docMk/>
          <pc:sldMk cId="941769399" sldId="290"/>
        </pc:sldMkLst>
        <pc:spChg chg="mod">
          <ac:chgData name="Shadia Islam" userId="92808c7a05438fd0" providerId="LiveId" clId="{5EED5E4F-75E1-4F78-8AE3-34A03FE62C0A}" dt="2025-08-04T23:42:42.237" v="401" actId="207"/>
          <ac:spMkLst>
            <pc:docMk/>
            <pc:sldMk cId="941769399" sldId="290"/>
            <ac:spMk id="2" creationId="{00000000-0000-0000-0000-000000000000}"/>
          </ac:spMkLst>
        </pc:spChg>
        <pc:spChg chg="mod">
          <ac:chgData name="Shadia Islam" userId="92808c7a05438fd0" providerId="LiveId" clId="{5EED5E4F-75E1-4F78-8AE3-34A03FE62C0A}" dt="2025-08-04T23:42:44.973" v="402" actId="207"/>
          <ac:spMkLst>
            <pc:docMk/>
            <pc:sldMk cId="941769399" sldId="290"/>
            <ac:spMk id="3" creationId="{00000000-0000-0000-0000-000000000000}"/>
          </ac:spMkLst>
        </pc:spChg>
      </pc:sldChg>
      <pc:sldChg chg="addSp delSp modSp new mod ord setBg">
        <pc:chgData name="Shadia Islam" userId="92808c7a05438fd0" providerId="LiveId" clId="{5EED5E4F-75E1-4F78-8AE3-34A03FE62C0A}" dt="2025-08-05T00:11:44.192" v="925" actId="20577"/>
        <pc:sldMkLst>
          <pc:docMk/>
          <pc:sldMk cId="2322947156" sldId="291"/>
        </pc:sldMkLst>
        <pc:spChg chg="add mod">
          <ac:chgData name="Shadia Islam" userId="92808c7a05438fd0" providerId="LiveId" clId="{5EED5E4F-75E1-4F78-8AE3-34A03FE62C0A}" dt="2025-08-05T00:08:37.647" v="907" actId="207"/>
          <ac:spMkLst>
            <pc:docMk/>
            <pc:sldMk cId="2322947156" sldId="291"/>
            <ac:spMk id="2" creationId="{17AD0A5E-BE0A-4C7F-856E-8230321B9D75}"/>
          </ac:spMkLst>
        </pc:spChg>
        <pc:spChg chg="add del mod">
          <ac:chgData name="Shadia Islam" userId="92808c7a05438fd0" providerId="LiveId" clId="{5EED5E4F-75E1-4F78-8AE3-34A03FE62C0A}" dt="2025-08-05T00:07:50.758" v="894"/>
          <ac:spMkLst>
            <pc:docMk/>
            <pc:sldMk cId="2322947156" sldId="291"/>
            <ac:spMk id="4" creationId="{83305BBF-2031-47B4-9B31-41B253AB1AF6}"/>
          </ac:spMkLst>
        </pc:spChg>
        <pc:spChg chg="add mod">
          <ac:chgData name="Shadia Islam" userId="92808c7a05438fd0" providerId="LiveId" clId="{5EED5E4F-75E1-4F78-8AE3-34A03FE62C0A}" dt="2025-08-05T00:11:44.192" v="925" actId="20577"/>
          <ac:spMkLst>
            <pc:docMk/>
            <pc:sldMk cId="2322947156" sldId="291"/>
            <ac:spMk id="6" creationId="{D80C78AB-FB16-498C-8F2B-71DCBB94B891}"/>
          </ac:spMkLst>
        </pc:spChg>
        <pc:spChg chg="add del mod">
          <ac:chgData name="Shadia Islam" userId="92808c7a05438fd0" providerId="LiveId" clId="{5EED5E4F-75E1-4F78-8AE3-34A03FE62C0A}" dt="2025-08-05T00:08:04.464" v="899" actId="478"/>
          <ac:spMkLst>
            <pc:docMk/>
            <pc:sldMk cId="2322947156" sldId="291"/>
            <ac:spMk id="8" creationId="{07B0710B-5E51-4630-81E6-EAA430B03278}"/>
          </ac:spMkLst>
        </pc:spChg>
        <pc:spChg chg="add del mod">
          <ac:chgData name="Shadia Islam" userId="92808c7a05438fd0" providerId="LiveId" clId="{5EED5E4F-75E1-4F78-8AE3-34A03FE62C0A}" dt="2025-08-05T00:07:50.757" v="892" actId="478"/>
          <ac:spMkLst>
            <pc:docMk/>
            <pc:sldMk cId="2322947156" sldId="291"/>
            <ac:spMk id="10" creationId="{E151C9E3-5F23-49EB-B9DE-3FEFCCD5C292}"/>
          </ac:spMkLst>
        </pc:spChg>
        <pc:spChg chg="add mod">
          <ac:chgData name="Shadia Islam" userId="92808c7a05438fd0" providerId="LiveId" clId="{5EED5E4F-75E1-4F78-8AE3-34A03FE62C0A}" dt="2025-08-05T00:11:36.046" v="922" actId="113"/>
          <ac:spMkLst>
            <pc:docMk/>
            <pc:sldMk cId="2322947156" sldId="291"/>
            <ac:spMk id="13" creationId="{6438A4A2-EB16-41B6-9C05-4CA49CDC0A26}"/>
          </ac:spMkLst>
        </pc:spChg>
        <pc:picChg chg="add del mod modCrop">
          <ac:chgData name="Shadia Islam" userId="92808c7a05438fd0" providerId="LiveId" clId="{5EED5E4F-75E1-4F78-8AE3-34A03FE62C0A}" dt="2025-08-05T00:06:32.581" v="872" actId="478"/>
          <ac:picMkLst>
            <pc:docMk/>
            <pc:sldMk cId="2322947156" sldId="291"/>
            <ac:picMk id="12" creationId="{648701AC-0D67-4F76-AC1A-405EDC8A1333}"/>
          </ac:picMkLst>
        </pc:picChg>
      </pc:sldChg>
      <pc:sldMasterChg chg="setBg modSldLayout">
        <pc:chgData name="Shadia Islam" userId="92808c7a05438fd0" providerId="LiveId" clId="{5EED5E4F-75E1-4F78-8AE3-34A03FE62C0A}" dt="2025-08-04T23:41:11.208" v="395"/>
        <pc:sldMasterMkLst>
          <pc:docMk/>
          <pc:sldMasterMk cId="4117342669" sldId="2147483932"/>
        </pc:sldMasterMkLst>
        <pc:sldLayoutChg chg="setBg">
          <pc:chgData name="Shadia Islam" userId="92808c7a05438fd0" providerId="LiveId" clId="{5EED5E4F-75E1-4F78-8AE3-34A03FE62C0A}" dt="2025-08-04T23:41:11.208" v="395"/>
          <pc:sldLayoutMkLst>
            <pc:docMk/>
            <pc:sldMasterMk cId="4117342669" sldId="2147483932"/>
            <pc:sldLayoutMk cId="2215297345" sldId="2147483933"/>
          </pc:sldLayoutMkLst>
        </pc:sldLayoutChg>
        <pc:sldLayoutChg chg="setBg">
          <pc:chgData name="Shadia Islam" userId="92808c7a05438fd0" providerId="LiveId" clId="{5EED5E4F-75E1-4F78-8AE3-34A03FE62C0A}" dt="2025-08-04T23:41:11.208" v="395"/>
          <pc:sldLayoutMkLst>
            <pc:docMk/>
            <pc:sldMasterMk cId="4117342669" sldId="2147483932"/>
            <pc:sldLayoutMk cId="1346309350" sldId="2147483934"/>
          </pc:sldLayoutMkLst>
        </pc:sldLayoutChg>
        <pc:sldLayoutChg chg="setBg">
          <pc:chgData name="Shadia Islam" userId="92808c7a05438fd0" providerId="LiveId" clId="{5EED5E4F-75E1-4F78-8AE3-34A03FE62C0A}" dt="2025-08-04T23:41:11.208" v="395"/>
          <pc:sldLayoutMkLst>
            <pc:docMk/>
            <pc:sldMasterMk cId="4117342669" sldId="2147483932"/>
            <pc:sldLayoutMk cId="3671525808" sldId="2147483935"/>
          </pc:sldLayoutMkLst>
        </pc:sldLayoutChg>
        <pc:sldLayoutChg chg="setBg">
          <pc:chgData name="Shadia Islam" userId="92808c7a05438fd0" providerId="LiveId" clId="{5EED5E4F-75E1-4F78-8AE3-34A03FE62C0A}" dt="2025-08-04T23:41:11.208" v="395"/>
          <pc:sldLayoutMkLst>
            <pc:docMk/>
            <pc:sldMasterMk cId="4117342669" sldId="2147483932"/>
            <pc:sldLayoutMk cId="800085121" sldId="2147483936"/>
          </pc:sldLayoutMkLst>
        </pc:sldLayoutChg>
        <pc:sldLayoutChg chg="setBg">
          <pc:chgData name="Shadia Islam" userId="92808c7a05438fd0" providerId="LiveId" clId="{5EED5E4F-75E1-4F78-8AE3-34A03FE62C0A}" dt="2025-08-04T23:41:11.208" v="395"/>
          <pc:sldLayoutMkLst>
            <pc:docMk/>
            <pc:sldMasterMk cId="4117342669" sldId="2147483932"/>
            <pc:sldLayoutMk cId="1415133497" sldId="2147483937"/>
          </pc:sldLayoutMkLst>
        </pc:sldLayoutChg>
        <pc:sldLayoutChg chg="setBg">
          <pc:chgData name="Shadia Islam" userId="92808c7a05438fd0" providerId="LiveId" clId="{5EED5E4F-75E1-4F78-8AE3-34A03FE62C0A}" dt="2025-08-04T23:41:11.208" v="395"/>
          <pc:sldLayoutMkLst>
            <pc:docMk/>
            <pc:sldMasterMk cId="4117342669" sldId="2147483932"/>
            <pc:sldLayoutMk cId="3204848818" sldId="2147483938"/>
          </pc:sldLayoutMkLst>
        </pc:sldLayoutChg>
        <pc:sldLayoutChg chg="setBg">
          <pc:chgData name="Shadia Islam" userId="92808c7a05438fd0" providerId="LiveId" clId="{5EED5E4F-75E1-4F78-8AE3-34A03FE62C0A}" dt="2025-08-04T23:41:11.208" v="395"/>
          <pc:sldLayoutMkLst>
            <pc:docMk/>
            <pc:sldMasterMk cId="4117342669" sldId="2147483932"/>
            <pc:sldLayoutMk cId="712257100" sldId="2147483939"/>
          </pc:sldLayoutMkLst>
        </pc:sldLayoutChg>
        <pc:sldLayoutChg chg="setBg">
          <pc:chgData name="Shadia Islam" userId="92808c7a05438fd0" providerId="LiveId" clId="{5EED5E4F-75E1-4F78-8AE3-34A03FE62C0A}" dt="2025-08-04T23:41:11.208" v="395"/>
          <pc:sldLayoutMkLst>
            <pc:docMk/>
            <pc:sldMasterMk cId="4117342669" sldId="2147483932"/>
            <pc:sldLayoutMk cId="2924993486" sldId="2147483940"/>
          </pc:sldLayoutMkLst>
        </pc:sldLayoutChg>
        <pc:sldLayoutChg chg="setBg">
          <pc:chgData name="Shadia Islam" userId="92808c7a05438fd0" providerId="LiveId" clId="{5EED5E4F-75E1-4F78-8AE3-34A03FE62C0A}" dt="2025-08-04T23:41:11.208" v="395"/>
          <pc:sldLayoutMkLst>
            <pc:docMk/>
            <pc:sldMasterMk cId="4117342669" sldId="2147483932"/>
            <pc:sldLayoutMk cId="1804774237" sldId="2147483941"/>
          </pc:sldLayoutMkLst>
        </pc:sldLayoutChg>
        <pc:sldLayoutChg chg="setBg">
          <pc:chgData name="Shadia Islam" userId="92808c7a05438fd0" providerId="LiveId" clId="{5EED5E4F-75E1-4F78-8AE3-34A03FE62C0A}" dt="2025-08-04T23:41:11.208" v="395"/>
          <pc:sldLayoutMkLst>
            <pc:docMk/>
            <pc:sldMasterMk cId="4117342669" sldId="2147483932"/>
            <pc:sldLayoutMk cId="969160250" sldId="2147483942"/>
          </pc:sldLayoutMkLst>
        </pc:sldLayoutChg>
        <pc:sldLayoutChg chg="setBg">
          <pc:chgData name="Shadia Islam" userId="92808c7a05438fd0" providerId="LiveId" clId="{5EED5E4F-75E1-4F78-8AE3-34A03FE62C0A}" dt="2025-08-04T23:41:11.208" v="395"/>
          <pc:sldLayoutMkLst>
            <pc:docMk/>
            <pc:sldMasterMk cId="4117342669" sldId="2147483932"/>
            <pc:sldLayoutMk cId="871292829" sldId="214748394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DA9FC8-07AB-4213-A139-A12BCBD218E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0E8B56-42EB-423E-893C-20B5732CC16D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US" dirty="0"/>
            <a:t>User</a:t>
          </a:r>
        </a:p>
      </dgm:t>
    </dgm:pt>
    <dgm:pt modelId="{D8695314-7878-4B2B-A8A5-46DFD6D154BA}" type="sibTrans" cxnId="{15C54C94-6EE8-43F3-8BB5-F0936E3B268E}">
      <dgm:prSet/>
      <dgm:spPr/>
      <dgm:t>
        <a:bodyPr/>
        <a:lstStyle/>
        <a:p>
          <a:endParaRPr lang="en-US"/>
        </a:p>
      </dgm:t>
    </dgm:pt>
    <dgm:pt modelId="{DD1EF20E-E500-4A5D-9AF5-91DD1294A3FB}" type="parTrans" cxnId="{15C54C94-6EE8-43F3-8BB5-F0936E3B268E}">
      <dgm:prSet/>
      <dgm:spPr/>
      <dgm:t>
        <a:bodyPr/>
        <a:lstStyle/>
        <a:p>
          <a:endParaRPr lang="en-US"/>
        </a:p>
      </dgm:t>
    </dgm:pt>
    <dgm:pt modelId="{BF7B27AC-DA7D-416D-A552-3B3296B70271}">
      <dgm:prSet phldrT="[Text]"/>
      <dgm:spPr>
        <a:solidFill>
          <a:srgbClr val="D0AED0"/>
        </a:solidFill>
        <a:ln>
          <a:noFill/>
        </a:ln>
      </dgm:spPr>
      <dgm:t>
        <a:bodyPr/>
        <a:lstStyle/>
        <a:p>
          <a:r>
            <a:rPr lang="en-US" dirty="0"/>
            <a:t>Customer</a:t>
          </a:r>
        </a:p>
      </dgm:t>
    </dgm:pt>
    <dgm:pt modelId="{E03030D5-3659-48F9-8352-09D1DF4478D7}" type="sibTrans" cxnId="{047E8D5E-8F4F-4FF9-8BB2-E842BC696BF9}">
      <dgm:prSet/>
      <dgm:spPr/>
      <dgm:t>
        <a:bodyPr/>
        <a:lstStyle/>
        <a:p>
          <a:endParaRPr lang="en-US"/>
        </a:p>
      </dgm:t>
    </dgm:pt>
    <dgm:pt modelId="{538A07C0-28CB-46F4-AC3A-92A380145431}" type="parTrans" cxnId="{047E8D5E-8F4F-4FF9-8BB2-E842BC696BF9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2784218C-2201-4DCA-B3E9-E5B395C04F79}">
      <dgm:prSet phldrT="[Text]"/>
      <dgm:spPr>
        <a:solidFill>
          <a:srgbClr val="7EF1D0"/>
        </a:solidFill>
        <a:ln>
          <a:noFill/>
        </a:ln>
      </dgm:spPr>
      <dgm:t>
        <a:bodyPr/>
        <a:lstStyle/>
        <a:p>
          <a:r>
            <a:rPr lang="en-US" dirty="0"/>
            <a:t>Admin</a:t>
          </a:r>
        </a:p>
      </dgm:t>
    </dgm:pt>
    <dgm:pt modelId="{79AB2D03-1F35-4759-9DDA-BA0CE6F00111}" type="sibTrans" cxnId="{AD66EF69-1001-4AAE-8ABF-A4DCF8CB15A1}">
      <dgm:prSet/>
      <dgm:spPr/>
      <dgm:t>
        <a:bodyPr/>
        <a:lstStyle/>
        <a:p>
          <a:endParaRPr lang="en-US"/>
        </a:p>
      </dgm:t>
    </dgm:pt>
    <dgm:pt modelId="{0DE5644C-5C8B-4328-8D96-23FC0BC6FE09}" type="parTrans" cxnId="{AD66EF69-1001-4AAE-8ABF-A4DCF8CB15A1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D1A33F67-6360-4386-970A-81A2D96B2AAA}" type="pres">
      <dgm:prSet presAssocID="{FDDA9FC8-07AB-4213-A139-A12BCBD218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F51675-7668-47CF-B2C1-AD4B21E53DD0}" type="pres">
      <dgm:prSet presAssocID="{C20E8B56-42EB-423E-893C-20B5732CC16D}" presName="hierRoot1" presStyleCnt="0">
        <dgm:presLayoutVars>
          <dgm:hierBranch val="init"/>
        </dgm:presLayoutVars>
      </dgm:prSet>
      <dgm:spPr/>
    </dgm:pt>
    <dgm:pt modelId="{500CDA53-CEE1-48EF-95CA-D1B1B623E955}" type="pres">
      <dgm:prSet presAssocID="{C20E8B56-42EB-423E-893C-20B5732CC16D}" presName="rootComposite1" presStyleCnt="0"/>
      <dgm:spPr/>
    </dgm:pt>
    <dgm:pt modelId="{9CA0E728-1F81-4624-B05D-462242385B85}" type="pres">
      <dgm:prSet presAssocID="{C20E8B56-42EB-423E-893C-20B5732CC16D}" presName="rootText1" presStyleLbl="node0" presStyleIdx="0" presStyleCnt="1">
        <dgm:presLayoutVars>
          <dgm:chPref val="3"/>
        </dgm:presLayoutVars>
      </dgm:prSet>
      <dgm:spPr/>
    </dgm:pt>
    <dgm:pt modelId="{BA524F90-2704-4FA0-AB72-4AE0625CE030}" type="pres">
      <dgm:prSet presAssocID="{C20E8B56-42EB-423E-893C-20B5732CC16D}" presName="rootConnector1" presStyleLbl="node1" presStyleIdx="0" presStyleCnt="0"/>
      <dgm:spPr/>
    </dgm:pt>
    <dgm:pt modelId="{40CA90BF-89F1-4713-85BA-90405FA19A6E}" type="pres">
      <dgm:prSet presAssocID="{C20E8B56-42EB-423E-893C-20B5732CC16D}" presName="hierChild2" presStyleCnt="0"/>
      <dgm:spPr/>
    </dgm:pt>
    <dgm:pt modelId="{CD4BF12B-7CBF-46BE-8C12-2C8441133E27}" type="pres">
      <dgm:prSet presAssocID="{538A07C0-28CB-46F4-AC3A-92A380145431}" presName="Name37" presStyleLbl="parChTrans1D2" presStyleIdx="0" presStyleCnt="2"/>
      <dgm:spPr/>
    </dgm:pt>
    <dgm:pt modelId="{99D8B910-2EC1-416F-83A6-07BCF72791D1}" type="pres">
      <dgm:prSet presAssocID="{BF7B27AC-DA7D-416D-A552-3B3296B70271}" presName="hierRoot2" presStyleCnt="0">
        <dgm:presLayoutVars>
          <dgm:hierBranch val="init"/>
        </dgm:presLayoutVars>
      </dgm:prSet>
      <dgm:spPr/>
    </dgm:pt>
    <dgm:pt modelId="{EC62DAB6-D778-42DB-B8C6-E86148600C14}" type="pres">
      <dgm:prSet presAssocID="{BF7B27AC-DA7D-416D-A552-3B3296B70271}" presName="rootComposite" presStyleCnt="0"/>
      <dgm:spPr/>
    </dgm:pt>
    <dgm:pt modelId="{27BBE271-230F-4023-B9C3-975ED1DA99AE}" type="pres">
      <dgm:prSet presAssocID="{BF7B27AC-DA7D-416D-A552-3B3296B70271}" presName="rootText" presStyleLbl="node2" presStyleIdx="0" presStyleCnt="2">
        <dgm:presLayoutVars>
          <dgm:chPref val="3"/>
        </dgm:presLayoutVars>
      </dgm:prSet>
      <dgm:spPr/>
    </dgm:pt>
    <dgm:pt modelId="{E80837C0-E2DC-4ECB-9FC4-DE301649AE79}" type="pres">
      <dgm:prSet presAssocID="{BF7B27AC-DA7D-416D-A552-3B3296B70271}" presName="rootConnector" presStyleLbl="node2" presStyleIdx="0" presStyleCnt="2"/>
      <dgm:spPr/>
    </dgm:pt>
    <dgm:pt modelId="{B6EE47FB-4014-4B9C-9B69-7B65F8DCD403}" type="pres">
      <dgm:prSet presAssocID="{BF7B27AC-DA7D-416D-A552-3B3296B70271}" presName="hierChild4" presStyleCnt="0"/>
      <dgm:spPr/>
    </dgm:pt>
    <dgm:pt modelId="{CCC9E25F-3040-41FD-A5C1-04ECA28DAD20}" type="pres">
      <dgm:prSet presAssocID="{BF7B27AC-DA7D-416D-A552-3B3296B70271}" presName="hierChild5" presStyleCnt="0"/>
      <dgm:spPr/>
    </dgm:pt>
    <dgm:pt modelId="{8CC60A97-FB76-4A8C-89C1-6BBAA8F3906E}" type="pres">
      <dgm:prSet presAssocID="{0DE5644C-5C8B-4328-8D96-23FC0BC6FE09}" presName="Name37" presStyleLbl="parChTrans1D2" presStyleIdx="1" presStyleCnt="2"/>
      <dgm:spPr/>
    </dgm:pt>
    <dgm:pt modelId="{D302AB69-2F20-44B2-BEFC-B8FA1A55F07F}" type="pres">
      <dgm:prSet presAssocID="{2784218C-2201-4DCA-B3E9-E5B395C04F79}" presName="hierRoot2" presStyleCnt="0">
        <dgm:presLayoutVars>
          <dgm:hierBranch val="init"/>
        </dgm:presLayoutVars>
      </dgm:prSet>
      <dgm:spPr/>
    </dgm:pt>
    <dgm:pt modelId="{382B49E2-ED1D-49C3-B00E-79EEE9AD05E0}" type="pres">
      <dgm:prSet presAssocID="{2784218C-2201-4DCA-B3E9-E5B395C04F79}" presName="rootComposite" presStyleCnt="0"/>
      <dgm:spPr/>
    </dgm:pt>
    <dgm:pt modelId="{14D64058-01BE-4B9A-ABE5-37C24DE64729}" type="pres">
      <dgm:prSet presAssocID="{2784218C-2201-4DCA-B3E9-E5B395C04F79}" presName="rootText" presStyleLbl="node2" presStyleIdx="1" presStyleCnt="2">
        <dgm:presLayoutVars>
          <dgm:chPref val="3"/>
        </dgm:presLayoutVars>
      </dgm:prSet>
      <dgm:spPr/>
    </dgm:pt>
    <dgm:pt modelId="{F25CFBF5-A9E7-4BDE-84FC-A747A4FE5BCD}" type="pres">
      <dgm:prSet presAssocID="{2784218C-2201-4DCA-B3E9-E5B395C04F79}" presName="rootConnector" presStyleLbl="node2" presStyleIdx="1" presStyleCnt="2"/>
      <dgm:spPr/>
    </dgm:pt>
    <dgm:pt modelId="{1757B6F0-187E-4902-A237-6CA3504554ED}" type="pres">
      <dgm:prSet presAssocID="{2784218C-2201-4DCA-B3E9-E5B395C04F79}" presName="hierChild4" presStyleCnt="0"/>
      <dgm:spPr/>
    </dgm:pt>
    <dgm:pt modelId="{E4E0BF6C-1375-4514-9365-5C844504F787}" type="pres">
      <dgm:prSet presAssocID="{2784218C-2201-4DCA-B3E9-E5B395C04F79}" presName="hierChild5" presStyleCnt="0"/>
      <dgm:spPr/>
    </dgm:pt>
    <dgm:pt modelId="{024D5760-5FA6-4E4C-9BA7-96857FBFCD23}" type="pres">
      <dgm:prSet presAssocID="{C20E8B56-42EB-423E-893C-20B5732CC16D}" presName="hierChild3" presStyleCnt="0"/>
      <dgm:spPr/>
    </dgm:pt>
  </dgm:ptLst>
  <dgm:cxnLst>
    <dgm:cxn modelId="{EBBFAB0D-20CA-49C7-B7D5-A795B0C2806D}" type="presOf" srcId="{FDDA9FC8-07AB-4213-A139-A12BCBD218EF}" destId="{D1A33F67-6360-4386-970A-81A2D96B2AAA}" srcOrd="0" destOrd="0" presId="urn:microsoft.com/office/officeart/2005/8/layout/orgChart1"/>
    <dgm:cxn modelId="{047E8D5E-8F4F-4FF9-8BB2-E842BC696BF9}" srcId="{C20E8B56-42EB-423E-893C-20B5732CC16D}" destId="{BF7B27AC-DA7D-416D-A552-3B3296B70271}" srcOrd="0" destOrd="0" parTransId="{538A07C0-28CB-46F4-AC3A-92A380145431}" sibTransId="{E03030D5-3659-48F9-8352-09D1DF4478D7}"/>
    <dgm:cxn modelId="{AD66EF69-1001-4AAE-8ABF-A4DCF8CB15A1}" srcId="{C20E8B56-42EB-423E-893C-20B5732CC16D}" destId="{2784218C-2201-4DCA-B3E9-E5B395C04F79}" srcOrd="1" destOrd="0" parTransId="{0DE5644C-5C8B-4328-8D96-23FC0BC6FE09}" sibTransId="{79AB2D03-1F35-4759-9DDA-BA0CE6F00111}"/>
    <dgm:cxn modelId="{F909424A-846D-4DE7-A80D-657A0B630DB4}" type="presOf" srcId="{BF7B27AC-DA7D-416D-A552-3B3296B70271}" destId="{E80837C0-E2DC-4ECB-9FC4-DE301649AE79}" srcOrd="1" destOrd="0" presId="urn:microsoft.com/office/officeart/2005/8/layout/orgChart1"/>
    <dgm:cxn modelId="{49E4F66C-17DE-4144-8AC5-63C3AC699810}" type="presOf" srcId="{2784218C-2201-4DCA-B3E9-E5B395C04F79}" destId="{14D64058-01BE-4B9A-ABE5-37C24DE64729}" srcOrd="0" destOrd="0" presId="urn:microsoft.com/office/officeart/2005/8/layout/orgChart1"/>
    <dgm:cxn modelId="{EB860387-3813-43A4-A3EB-2C708158A3D7}" type="presOf" srcId="{BF7B27AC-DA7D-416D-A552-3B3296B70271}" destId="{27BBE271-230F-4023-B9C3-975ED1DA99AE}" srcOrd="0" destOrd="0" presId="urn:microsoft.com/office/officeart/2005/8/layout/orgChart1"/>
    <dgm:cxn modelId="{15C54C94-6EE8-43F3-8BB5-F0936E3B268E}" srcId="{FDDA9FC8-07AB-4213-A139-A12BCBD218EF}" destId="{C20E8B56-42EB-423E-893C-20B5732CC16D}" srcOrd="0" destOrd="0" parTransId="{DD1EF20E-E500-4A5D-9AF5-91DD1294A3FB}" sibTransId="{D8695314-7878-4B2B-A8A5-46DFD6D154BA}"/>
    <dgm:cxn modelId="{955CBFAA-0F71-4A90-84C8-3748426EDBF3}" type="presOf" srcId="{538A07C0-28CB-46F4-AC3A-92A380145431}" destId="{CD4BF12B-7CBF-46BE-8C12-2C8441133E27}" srcOrd="0" destOrd="0" presId="urn:microsoft.com/office/officeart/2005/8/layout/orgChart1"/>
    <dgm:cxn modelId="{2CAD9EAE-640D-4B8D-BDE4-0C325E470437}" type="presOf" srcId="{2784218C-2201-4DCA-B3E9-E5B395C04F79}" destId="{F25CFBF5-A9E7-4BDE-84FC-A747A4FE5BCD}" srcOrd="1" destOrd="0" presId="urn:microsoft.com/office/officeart/2005/8/layout/orgChart1"/>
    <dgm:cxn modelId="{899AE1BA-AEBB-4E08-B21D-CEA53CC77240}" type="presOf" srcId="{0DE5644C-5C8B-4328-8D96-23FC0BC6FE09}" destId="{8CC60A97-FB76-4A8C-89C1-6BBAA8F3906E}" srcOrd="0" destOrd="0" presId="urn:microsoft.com/office/officeart/2005/8/layout/orgChart1"/>
    <dgm:cxn modelId="{FB04EEC0-6EC2-4F93-A724-A2EA54C86BBE}" type="presOf" srcId="{C20E8B56-42EB-423E-893C-20B5732CC16D}" destId="{9CA0E728-1F81-4624-B05D-462242385B85}" srcOrd="0" destOrd="0" presId="urn:microsoft.com/office/officeart/2005/8/layout/orgChart1"/>
    <dgm:cxn modelId="{13ABD3DE-4015-4947-834B-A33C6678209D}" type="presOf" srcId="{C20E8B56-42EB-423E-893C-20B5732CC16D}" destId="{BA524F90-2704-4FA0-AB72-4AE0625CE030}" srcOrd="1" destOrd="0" presId="urn:microsoft.com/office/officeart/2005/8/layout/orgChart1"/>
    <dgm:cxn modelId="{9E41F2EC-028D-4B5B-BD2C-9A427C180DD6}" type="presParOf" srcId="{D1A33F67-6360-4386-970A-81A2D96B2AAA}" destId="{98F51675-7668-47CF-B2C1-AD4B21E53DD0}" srcOrd="0" destOrd="0" presId="urn:microsoft.com/office/officeart/2005/8/layout/orgChart1"/>
    <dgm:cxn modelId="{DC39A6C2-1E77-42D2-B8D2-509E4221E968}" type="presParOf" srcId="{98F51675-7668-47CF-B2C1-AD4B21E53DD0}" destId="{500CDA53-CEE1-48EF-95CA-D1B1B623E955}" srcOrd="0" destOrd="0" presId="urn:microsoft.com/office/officeart/2005/8/layout/orgChart1"/>
    <dgm:cxn modelId="{E3565C3F-851C-416A-9391-FB1AFD0AAE60}" type="presParOf" srcId="{500CDA53-CEE1-48EF-95CA-D1B1B623E955}" destId="{9CA0E728-1F81-4624-B05D-462242385B85}" srcOrd="0" destOrd="0" presId="urn:microsoft.com/office/officeart/2005/8/layout/orgChart1"/>
    <dgm:cxn modelId="{1D4DE1CA-4135-420B-871D-2EFA3E316EEC}" type="presParOf" srcId="{500CDA53-CEE1-48EF-95CA-D1B1B623E955}" destId="{BA524F90-2704-4FA0-AB72-4AE0625CE030}" srcOrd="1" destOrd="0" presId="urn:microsoft.com/office/officeart/2005/8/layout/orgChart1"/>
    <dgm:cxn modelId="{4043345B-CB8D-48EA-BAAE-2FDBEA6B7F9C}" type="presParOf" srcId="{98F51675-7668-47CF-B2C1-AD4B21E53DD0}" destId="{40CA90BF-89F1-4713-85BA-90405FA19A6E}" srcOrd="1" destOrd="0" presId="urn:microsoft.com/office/officeart/2005/8/layout/orgChart1"/>
    <dgm:cxn modelId="{EE6F9B08-E09B-4CA8-AB5B-362A31097A18}" type="presParOf" srcId="{40CA90BF-89F1-4713-85BA-90405FA19A6E}" destId="{CD4BF12B-7CBF-46BE-8C12-2C8441133E27}" srcOrd="0" destOrd="0" presId="urn:microsoft.com/office/officeart/2005/8/layout/orgChart1"/>
    <dgm:cxn modelId="{81DB753E-D00E-4C26-9B47-065610DBC1EE}" type="presParOf" srcId="{40CA90BF-89F1-4713-85BA-90405FA19A6E}" destId="{99D8B910-2EC1-416F-83A6-07BCF72791D1}" srcOrd="1" destOrd="0" presId="urn:microsoft.com/office/officeart/2005/8/layout/orgChart1"/>
    <dgm:cxn modelId="{9E104206-13CC-4974-BF08-5125B64FB126}" type="presParOf" srcId="{99D8B910-2EC1-416F-83A6-07BCF72791D1}" destId="{EC62DAB6-D778-42DB-B8C6-E86148600C14}" srcOrd="0" destOrd="0" presId="urn:microsoft.com/office/officeart/2005/8/layout/orgChart1"/>
    <dgm:cxn modelId="{A612950E-316E-4CAF-8987-EC08A6ABA23B}" type="presParOf" srcId="{EC62DAB6-D778-42DB-B8C6-E86148600C14}" destId="{27BBE271-230F-4023-B9C3-975ED1DA99AE}" srcOrd="0" destOrd="0" presId="urn:microsoft.com/office/officeart/2005/8/layout/orgChart1"/>
    <dgm:cxn modelId="{BD98B7AE-93EA-491A-9E47-8AB1DFB6EC2F}" type="presParOf" srcId="{EC62DAB6-D778-42DB-B8C6-E86148600C14}" destId="{E80837C0-E2DC-4ECB-9FC4-DE301649AE79}" srcOrd="1" destOrd="0" presId="urn:microsoft.com/office/officeart/2005/8/layout/orgChart1"/>
    <dgm:cxn modelId="{3356C089-8942-4964-BB90-3D81CCA5F370}" type="presParOf" srcId="{99D8B910-2EC1-416F-83A6-07BCF72791D1}" destId="{B6EE47FB-4014-4B9C-9B69-7B65F8DCD403}" srcOrd="1" destOrd="0" presId="urn:microsoft.com/office/officeart/2005/8/layout/orgChart1"/>
    <dgm:cxn modelId="{46B9F06B-F180-4FFA-BA5D-9F586843FAF0}" type="presParOf" srcId="{99D8B910-2EC1-416F-83A6-07BCF72791D1}" destId="{CCC9E25F-3040-41FD-A5C1-04ECA28DAD20}" srcOrd="2" destOrd="0" presId="urn:microsoft.com/office/officeart/2005/8/layout/orgChart1"/>
    <dgm:cxn modelId="{C7E92D66-A5D1-4523-BB1D-B2E3B2C677F0}" type="presParOf" srcId="{40CA90BF-89F1-4713-85BA-90405FA19A6E}" destId="{8CC60A97-FB76-4A8C-89C1-6BBAA8F3906E}" srcOrd="2" destOrd="0" presId="urn:microsoft.com/office/officeart/2005/8/layout/orgChart1"/>
    <dgm:cxn modelId="{E0637882-7F7A-4A9C-9CAC-92362A2776A1}" type="presParOf" srcId="{40CA90BF-89F1-4713-85BA-90405FA19A6E}" destId="{D302AB69-2F20-44B2-BEFC-B8FA1A55F07F}" srcOrd="3" destOrd="0" presId="urn:microsoft.com/office/officeart/2005/8/layout/orgChart1"/>
    <dgm:cxn modelId="{65450324-83B2-4B37-BB57-B1EDB0C82A1F}" type="presParOf" srcId="{D302AB69-2F20-44B2-BEFC-B8FA1A55F07F}" destId="{382B49E2-ED1D-49C3-B00E-79EEE9AD05E0}" srcOrd="0" destOrd="0" presId="urn:microsoft.com/office/officeart/2005/8/layout/orgChart1"/>
    <dgm:cxn modelId="{A2E01251-CF0F-47AB-982B-44D7A346D8BD}" type="presParOf" srcId="{382B49E2-ED1D-49C3-B00E-79EEE9AD05E0}" destId="{14D64058-01BE-4B9A-ABE5-37C24DE64729}" srcOrd="0" destOrd="0" presId="urn:microsoft.com/office/officeart/2005/8/layout/orgChart1"/>
    <dgm:cxn modelId="{0E8ECCDA-82E1-44DB-A3BA-9477DC0D90A3}" type="presParOf" srcId="{382B49E2-ED1D-49C3-B00E-79EEE9AD05E0}" destId="{F25CFBF5-A9E7-4BDE-84FC-A747A4FE5BCD}" srcOrd="1" destOrd="0" presId="urn:microsoft.com/office/officeart/2005/8/layout/orgChart1"/>
    <dgm:cxn modelId="{A13186A6-553F-4B75-A9F3-CE41709B729C}" type="presParOf" srcId="{D302AB69-2F20-44B2-BEFC-B8FA1A55F07F}" destId="{1757B6F0-187E-4902-A237-6CA3504554ED}" srcOrd="1" destOrd="0" presId="urn:microsoft.com/office/officeart/2005/8/layout/orgChart1"/>
    <dgm:cxn modelId="{A2D073BD-1A1F-4907-AED0-69FA53157A6D}" type="presParOf" srcId="{D302AB69-2F20-44B2-BEFC-B8FA1A55F07F}" destId="{E4E0BF6C-1375-4514-9365-5C844504F787}" srcOrd="2" destOrd="0" presId="urn:microsoft.com/office/officeart/2005/8/layout/orgChart1"/>
    <dgm:cxn modelId="{BACC09AD-82B1-452A-94A6-73AEB1CA6C33}" type="presParOf" srcId="{98F51675-7668-47CF-B2C1-AD4B21E53DD0}" destId="{024D5760-5FA6-4E4C-9BA7-96857FBFCD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60A97-FB76-4A8C-89C1-6BBAA8F3906E}">
      <dsp:nvSpPr>
        <dsp:cNvPr id="0" name=""/>
        <dsp:cNvSpPr/>
      </dsp:nvSpPr>
      <dsp:spPr>
        <a:xfrm>
          <a:off x="3855720" y="2156651"/>
          <a:ext cx="2110032" cy="732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203"/>
              </a:lnTo>
              <a:lnTo>
                <a:pt x="2110032" y="366203"/>
              </a:lnTo>
              <a:lnTo>
                <a:pt x="2110032" y="732407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CD4BF12B-7CBF-46BE-8C12-2C8441133E27}">
      <dsp:nvSpPr>
        <dsp:cNvPr id="0" name=""/>
        <dsp:cNvSpPr/>
      </dsp:nvSpPr>
      <dsp:spPr>
        <a:xfrm>
          <a:off x="1745687" y="2156651"/>
          <a:ext cx="2110032" cy="732407"/>
        </a:xfrm>
        <a:custGeom>
          <a:avLst/>
          <a:gdLst/>
          <a:ahLst/>
          <a:cxnLst/>
          <a:rect l="0" t="0" r="0" b="0"/>
          <a:pathLst>
            <a:path>
              <a:moveTo>
                <a:pt x="2110032" y="0"/>
              </a:moveTo>
              <a:lnTo>
                <a:pt x="2110032" y="366203"/>
              </a:lnTo>
              <a:lnTo>
                <a:pt x="0" y="366203"/>
              </a:lnTo>
              <a:lnTo>
                <a:pt x="0" y="732407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9CA0E728-1F81-4624-B05D-462242385B85}">
      <dsp:nvSpPr>
        <dsp:cNvPr id="0" name=""/>
        <dsp:cNvSpPr/>
      </dsp:nvSpPr>
      <dsp:spPr>
        <a:xfrm>
          <a:off x="2111891" y="412822"/>
          <a:ext cx="3487656" cy="1743828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User</a:t>
          </a:r>
        </a:p>
      </dsp:txBody>
      <dsp:txXfrm>
        <a:off x="2111891" y="412822"/>
        <a:ext cx="3487656" cy="1743828"/>
      </dsp:txXfrm>
    </dsp:sp>
    <dsp:sp modelId="{27BBE271-230F-4023-B9C3-975ED1DA99AE}">
      <dsp:nvSpPr>
        <dsp:cNvPr id="0" name=""/>
        <dsp:cNvSpPr/>
      </dsp:nvSpPr>
      <dsp:spPr>
        <a:xfrm>
          <a:off x="1859" y="2889058"/>
          <a:ext cx="3487656" cy="1743828"/>
        </a:xfrm>
        <a:prstGeom prst="rect">
          <a:avLst/>
        </a:prstGeom>
        <a:solidFill>
          <a:srgbClr val="D0A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Customer</a:t>
          </a:r>
        </a:p>
      </dsp:txBody>
      <dsp:txXfrm>
        <a:off x="1859" y="2889058"/>
        <a:ext cx="3487656" cy="1743828"/>
      </dsp:txXfrm>
    </dsp:sp>
    <dsp:sp modelId="{14D64058-01BE-4B9A-ABE5-37C24DE64729}">
      <dsp:nvSpPr>
        <dsp:cNvPr id="0" name=""/>
        <dsp:cNvSpPr/>
      </dsp:nvSpPr>
      <dsp:spPr>
        <a:xfrm>
          <a:off x="4221923" y="2889058"/>
          <a:ext cx="3487656" cy="1743828"/>
        </a:xfrm>
        <a:prstGeom prst="rect">
          <a:avLst/>
        </a:prstGeom>
        <a:solidFill>
          <a:srgbClr val="7EF1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Admin</a:t>
          </a:r>
        </a:p>
      </dsp:txBody>
      <dsp:txXfrm>
        <a:off x="4221923" y="2889058"/>
        <a:ext cx="3487656" cy="174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11620-4984-4418-B5DE-342A8B642C9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46AAA-6637-43DF-BAD1-4875C242F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4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46AAA-6637-43DF-BAD1-4875C242FF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0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46AAA-6637-43DF-BAD1-4875C242FF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4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46AAA-6637-43DF-BAD1-4875C242FF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42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46AAA-6637-43DF-BAD1-4875C242FF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2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46AAA-6637-43DF-BAD1-4875C242FF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5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46AAA-6637-43DF-BAD1-4875C242FF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3571-FC61-4CE2-9CBF-91511876F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89481-880A-46D8-8FD5-1DA48CFAD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2BECF-2A37-44CA-8ED5-137CC04FA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C65CB-8020-4791-89D0-46449F9A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BD6F7-2317-46B1-8F5E-2C09B28E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9CDF-2183-4984-A239-254AE98D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7200A-28E6-414A-827E-D0C4A5B1E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C6C1B-CD8C-4614-B257-0CB47911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222F6-80EA-42E9-B1D9-9C7D04ED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B440-EB2C-43D2-8774-262944E6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3E0BAD-396F-43F8-B500-A397B93CD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E4ED2-FBEC-414E-BCD4-C21B3124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683C5-025E-48AA-8A71-B64E294E1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5E1F-20F1-402E-A138-9DB1006A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1E37F-3840-4462-B96C-90D6233A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9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92FB-6FF0-4CB5-BDB4-C62B1B3E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BAB0-564D-4603-B994-453D987B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D19C3-2536-40FA-A2FE-782888C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5F898-CEAF-41ED-A224-9070FF91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E098D-C830-414E-89B0-39FF2DF2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0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8F26-D79C-40B5-AD2F-B9B9E79A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CEC27-050D-4F75-A7B9-63A9D0AC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CEB0B-FDC7-46A8-915E-1BF1026E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6A448-B173-4FF2-B035-DA56CC16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7D986-C3A6-4FFF-9CFA-31F1213D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2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96B8-FD8D-4E09-B7F1-FE3A0E5E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E6378-75DB-48E8-AAC7-829013B5E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D5BDD-C154-43F6-9F0D-3A39F590A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7DD3D-07E9-4AA5-B903-97D2AA0E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4EAE9-78D2-4A1B-A19B-E0318B46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908D-B15D-4383-A95A-4AED979E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8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2D68-C4C3-42DF-81D0-BD943A54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CB1C3-5120-4500-8705-E911C5D74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3AA84-3728-4376-A4C2-0B214199F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C1BE4-BEA9-41DD-9FFB-E08FF93D7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83A9B-3C06-46CA-A43B-8CF68A287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6256C-B5D6-46DC-8DC0-56DCA20C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22EBEE-E735-4378-B273-23468473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D94D9-D66A-40F8-8D44-98D15D17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3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B80C-57F2-4805-A67C-71311F4E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4191DC-C949-415A-9F1B-619C09D7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4CF1-8E4D-409C-9CF8-FC870EA2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F60B3-5E7B-4DF4-BF9F-F76622E7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4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47CEA-C859-411F-9114-2FF2719C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29859-4163-4AF4-9FE1-7C1D4434D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217C7-16D7-4FCD-BFC8-178262E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5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6F0D-9730-4F30-A1E5-7E1B6C72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36DAE-9164-4B08-A858-BC59A2186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6437F-5008-45B0-B0C3-43C637F19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28A13-C78F-4EAA-A5F7-FBD12A21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2D0A5-3CEE-4E57-932A-DF4A1AEC9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745E3-4322-4E50-84D4-D0D83DFD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3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2ACB-1BF6-4825-AE16-6288CD641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B283C-9396-42C0-AD9C-3D4D70E28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ACEF5-EA5A-4EA8-B573-CC01BE84B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A4741-D14C-419B-82E6-FCD885C3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88635-5AD0-42F7-BB8A-CC06A218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5E73D-2544-4D68-B21F-5BDBB364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1F96C-41C4-4590-A70B-1F20F364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CD65D-3895-4A53-8828-95EEFE12C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36EB2-3420-472C-99A1-70F0DB62C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325E-E75D-4E0D-84E1-B4638BCBA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88E72-8F95-41B5-9CAA-6D69932BB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4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D0A5E-BE0A-4C7F-856E-8230321B9D75}"/>
              </a:ext>
            </a:extLst>
          </p:cNvPr>
          <p:cNvSpPr txBox="1"/>
          <p:nvPr/>
        </p:nvSpPr>
        <p:spPr>
          <a:xfrm>
            <a:off x="995423" y="1838565"/>
            <a:ext cx="70258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E-commerce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C78AB-FB16-498C-8F2B-71DCBB94B891}"/>
              </a:ext>
            </a:extLst>
          </p:cNvPr>
          <p:cNvSpPr txBox="1"/>
          <p:nvPr/>
        </p:nvSpPr>
        <p:spPr>
          <a:xfrm>
            <a:off x="3020993" y="4328932"/>
            <a:ext cx="73152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solidFill>
                  <a:schemeClr val="bg1"/>
                </a:solidFill>
              </a:rPr>
              <a:t>Most Shadia Islam </a:t>
            </a:r>
            <a:r>
              <a:rPr lang="en-US" sz="3200" b="1" dirty="0" err="1">
                <a:solidFill>
                  <a:schemeClr val="bg1"/>
                </a:solidFill>
              </a:rPr>
              <a:t>Shipu</a:t>
            </a:r>
            <a:r>
              <a:rPr lang="en-US" sz="3200" b="1" dirty="0">
                <a:solidFill>
                  <a:schemeClr val="bg1"/>
                </a:solidFill>
              </a:rPr>
              <a:t> - 3871</a:t>
            </a:r>
          </a:p>
          <a:p>
            <a:pPr algn="just"/>
            <a:r>
              <a:rPr lang="en-US" sz="3200" b="1" dirty="0" err="1">
                <a:solidFill>
                  <a:schemeClr val="bg1"/>
                </a:solidFill>
              </a:rPr>
              <a:t>Tazmim</a:t>
            </a:r>
            <a:r>
              <a:rPr lang="en-US" sz="3200" b="1" dirty="0">
                <a:solidFill>
                  <a:schemeClr val="bg1"/>
                </a:solidFill>
              </a:rPr>
              <a:t> Bhuiyan </a:t>
            </a:r>
            <a:r>
              <a:rPr lang="en-US" sz="3200" b="1" dirty="0" err="1">
                <a:solidFill>
                  <a:schemeClr val="bg1"/>
                </a:solidFill>
              </a:rPr>
              <a:t>Shohan</a:t>
            </a:r>
            <a:r>
              <a:rPr lang="en-US" sz="3200" b="1" dirty="0">
                <a:solidFill>
                  <a:schemeClr val="bg1"/>
                </a:solidFill>
              </a:rPr>
              <a:t> - 4126</a:t>
            </a:r>
          </a:p>
          <a:p>
            <a:pPr algn="just"/>
            <a:r>
              <a:rPr lang="en-US" sz="3200" b="1" dirty="0" err="1">
                <a:solidFill>
                  <a:schemeClr val="bg1"/>
                </a:solidFill>
              </a:rPr>
              <a:t>Toufiqur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Rahaman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Toufiq</a:t>
            </a:r>
            <a:r>
              <a:rPr lang="en-US" sz="3200" b="1" dirty="0">
                <a:solidFill>
                  <a:schemeClr val="bg1"/>
                </a:solidFill>
              </a:rPr>
              <a:t> - 4134</a:t>
            </a:r>
          </a:p>
          <a:p>
            <a:pPr algn="just"/>
            <a:r>
              <a:rPr lang="en-US" sz="3200" b="1" dirty="0" err="1">
                <a:solidFill>
                  <a:schemeClr val="bg1"/>
                </a:solidFill>
              </a:rPr>
              <a:t>Nafsim</a:t>
            </a:r>
            <a:r>
              <a:rPr lang="en-US" sz="3200" b="1" dirty="0">
                <a:solidFill>
                  <a:schemeClr val="bg1"/>
                </a:solidFill>
              </a:rPr>
              <a:t> khan Noor – 4133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8A4A2-EB16-41B6-9C05-4CA49CDC0A26}"/>
              </a:ext>
            </a:extLst>
          </p:cNvPr>
          <p:cNvSpPr txBox="1"/>
          <p:nvPr/>
        </p:nvSpPr>
        <p:spPr>
          <a:xfrm flipH="1">
            <a:off x="5555268" y="3254337"/>
            <a:ext cx="1019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2322947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845820"/>
            <a:ext cx="40273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B5866-648A-4C1B-8093-55A0E2556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9333" y="1243062"/>
            <a:ext cx="9324570" cy="6833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F5128-5274-4242-A4AF-ABE674B97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7"/>
          <a:stretch/>
        </p:blipFill>
        <p:spPr>
          <a:xfrm>
            <a:off x="7819292" y="-127806"/>
            <a:ext cx="7230943" cy="68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5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845820"/>
            <a:ext cx="31983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1EBAC-17B3-4265-AC20-9AD6890D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571" y="0"/>
            <a:ext cx="801014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3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643984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4800" b="1" dirty="0">
                <a:solidFill>
                  <a:schemeClr val="bg1"/>
                </a:solidFill>
              </a:rPr>
              <a:t>Code structure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1610" y="1828800"/>
            <a:ext cx="12801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dirty="0">
                <a:solidFill>
                  <a:schemeClr val="bg1"/>
                </a:solidFill>
              </a:rPr>
              <a:t>• Product class: Stores item details
• Order class: Tracks orders and their status
• User (abstract): Base class for Admin and Customer
• Admin class: Add/edit products, view orders
• Customer class: Browse, search, order products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400487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Customer Flow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A77C9-AD32-4CE7-A2C0-A3361A903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492" y="1951137"/>
            <a:ext cx="8807991" cy="52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7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224670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Register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AF346-9425-4816-9532-26029887F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743" y="2019126"/>
            <a:ext cx="7696913" cy="46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8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224670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Register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EF789-F0B6-46DA-AB51-07ECE9A8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237" y="1653957"/>
            <a:ext cx="7198652" cy="47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4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154721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Login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5C4E4-EEC3-485F-B595-76562AEE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36" y="1082130"/>
            <a:ext cx="5977253" cy="60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6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371768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View Product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90C22-A832-4306-AA0A-6013088F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816" y="1847557"/>
            <a:ext cx="7834768" cy="50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82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415331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Search Product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13451-2C4B-43B8-8F11-ED998AF6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375" y="2142905"/>
            <a:ext cx="8285649" cy="44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8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309770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Add to Cart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E9FA9-C20D-4307-8C73-AD45464C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821" y="1864762"/>
            <a:ext cx="7789453" cy="49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6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50" y="1001196"/>
            <a:ext cx="12907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48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8750" y="2007036"/>
            <a:ext cx="120472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dirty="0">
                <a:solidFill>
                  <a:schemeClr val="bg1"/>
                </a:solidFill>
              </a:rPr>
              <a:t>This console-based e-commerce application in C++ allows admins to manage products and customers to place orders. It uses text files for storing data and employs object-oriented programming principles.</a:t>
            </a:r>
          </a:p>
        </p:txBody>
      </p:sp>
    </p:spTree>
    <p:extLst>
      <p:ext uri="{BB962C8B-B14F-4D97-AF65-F5344CB8AC3E}">
        <p14:creationId xmlns:p14="http://schemas.microsoft.com/office/powerpoint/2010/main" val="941769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309770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Add to Cart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E0423-A61B-4810-975E-CF8F29E9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29" y="1765341"/>
            <a:ext cx="7068343" cy="46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4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266630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View Cart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78666-0AD1-47E1-A7EB-E600C17E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31" y="1943808"/>
            <a:ext cx="8152460" cy="5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88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172354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Order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21911-659B-4F63-B001-1EFC3ED7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20" y="1880031"/>
            <a:ext cx="7475531" cy="488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59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344645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View Orders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2D1CD-E478-4DD8-9C42-292914E95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326" y="2337231"/>
            <a:ext cx="9145266" cy="418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88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90C22-A832-4306-AA0A-6013088F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84" y="727417"/>
            <a:ext cx="6625916" cy="4256063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99612-3EDF-43B6-88A7-44441A52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200782"/>
            <a:ext cx="6625916" cy="43194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2307DB-9034-4B87-B987-141418261665}"/>
              </a:ext>
            </a:extLst>
          </p:cNvPr>
          <p:cNvSpPr/>
          <p:nvPr/>
        </p:nvSpPr>
        <p:spPr>
          <a:xfrm>
            <a:off x="689284" y="2160270"/>
            <a:ext cx="53800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598527-468F-44A3-8952-E4CC5EF937A3}"/>
              </a:ext>
            </a:extLst>
          </p:cNvPr>
          <p:cNvSpPr/>
          <p:nvPr/>
        </p:nvSpPr>
        <p:spPr>
          <a:xfrm>
            <a:off x="689284" y="4377690"/>
            <a:ext cx="53800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4F9020-C950-4AE0-A824-EBEAC2CB5BA5}"/>
              </a:ext>
            </a:extLst>
          </p:cNvPr>
          <p:cNvSpPr/>
          <p:nvPr/>
        </p:nvSpPr>
        <p:spPr>
          <a:xfrm>
            <a:off x="7338060" y="4720590"/>
            <a:ext cx="53800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CD76BE-D445-4DCC-A3D4-AE89D2519799}"/>
              </a:ext>
            </a:extLst>
          </p:cNvPr>
          <p:cNvSpPr/>
          <p:nvPr/>
        </p:nvSpPr>
        <p:spPr>
          <a:xfrm>
            <a:off x="7399020" y="7044690"/>
            <a:ext cx="53800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noFill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B80647-AFFD-4100-9512-62B64549E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476" y="727417"/>
            <a:ext cx="5658640" cy="2362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F7653E-FA11-4CE2-B466-025E8A1C2355}"/>
              </a:ext>
            </a:extLst>
          </p:cNvPr>
          <p:cNvSpPr txBox="1"/>
          <p:nvPr/>
        </p:nvSpPr>
        <p:spPr>
          <a:xfrm>
            <a:off x="588499" y="156288"/>
            <a:ext cx="230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C9E3A-CDC3-43B7-AEB6-0A68764D0710}"/>
              </a:ext>
            </a:extLst>
          </p:cNvPr>
          <p:cNvSpPr txBox="1"/>
          <p:nvPr/>
        </p:nvSpPr>
        <p:spPr>
          <a:xfrm>
            <a:off x="9326416" y="7502183"/>
            <a:ext cx="230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FF58DA-765D-4DA9-9A0E-B7AC59E60141}"/>
              </a:ext>
            </a:extLst>
          </p:cNvPr>
          <p:cNvSpPr txBox="1"/>
          <p:nvPr/>
        </p:nvSpPr>
        <p:spPr>
          <a:xfrm>
            <a:off x="12718106" y="778915"/>
            <a:ext cx="230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Order</a:t>
            </a: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449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193392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Logout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1B3FB-FDD5-4EE2-99C9-5CBD1E96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0" y="1238458"/>
            <a:ext cx="7554649" cy="590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5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322915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Admin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754CF-E34E-49EB-A97D-375A549E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1482145"/>
            <a:ext cx="5624835" cy="526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22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335912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Add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56EBE-6794-43C8-8474-43EB45E38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12" y="1573676"/>
            <a:ext cx="6790687" cy="50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09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335912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Add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AEF3A-25AF-49A1-8FA8-D0623DDA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206" y="1837122"/>
            <a:ext cx="8624953" cy="53637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5EAA3E-7E2B-4406-AB09-BFBC89A6D5F0}"/>
              </a:ext>
            </a:extLst>
          </p:cNvPr>
          <p:cNvSpPr/>
          <p:nvPr/>
        </p:nvSpPr>
        <p:spPr>
          <a:xfrm>
            <a:off x="3669636" y="6800850"/>
            <a:ext cx="7520334" cy="331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93266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331000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Edit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91B39-139D-4090-B63E-59343096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40" y="1383778"/>
            <a:ext cx="7815629" cy="542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914400"/>
            <a:ext cx="403687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4800" b="1" dirty="0">
                <a:solidFill>
                  <a:schemeClr val="bg1"/>
                </a:solidFill>
              </a:rPr>
              <a:t>Proposed</a:t>
            </a:r>
            <a:r>
              <a:rPr sz="4800" b="1" dirty="0">
                <a:solidFill>
                  <a:srgbClr val="00467F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1920240"/>
            <a:ext cx="12801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dirty="0">
                <a:solidFill>
                  <a:schemeClr val="bg1"/>
                </a:solidFill>
              </a:rPr>
              <a:t>This application proposes a modular, OOP-based approach for creating a simple e-commerce system. It separates admin and customer functionality and ensures persistent storage via file operations.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397416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View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DB0E1-0805-471C-A420-4087BBF7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370" y="1411605"/>
            <a:ext cx="8177580" cy="59482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82732E-5F30-40DF-B995-55D074C0CEEF}"/>
              </a:ext>
            </a:extLst>
          </p:cNvPr>
          <p:cNvSpPr/>
          <p:nvPr/>
        </p:nvSpPr>
        <p:spPr>
          <a:xfrm>
            <a:off x="5280660" y="4122847"/>
            <a:ext cx="53800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47671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344645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View Orders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2732E-5F30-40DF-B995-55D074C0CEEF}"/>
              </a:ext>
            </a:extLst>
          </p:cNvPr>
          <p:cNvSpPr/>
          <p:nvPr/>
        </p:nvSpPr>
        <p:spPr>
          <a:xfrm>
            <a:off x="5280660" y="4122847"/>
            <a:ext cx="53800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noFill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DA702-A630-48E5-93AD-041F4EFA5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75" y="2275854"/>
            <a:ext cx="8887535" cy="39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11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593367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Mark Order Delivered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01D1D-67BB-4DDE-AD41-E46D82F03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384" y="1720859"/>
            <a:ext cx="7543299" cy="57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8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410" y="822960"/>
            <a:ext cx="193392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Logout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F6AFB-9711-4C48-B148-58DD5A9A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60" y="1765683"/>
            <a:ext cx="5826711" cy="54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56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868680"/>
            <a:ext cx="130791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4800" b="1" dirty="0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1874520"/>
            <a:ext cx="122072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dirty="0">
                <a:solidFill>
                  <a:schemeClr val="bg1"/>
                </a:solidFill>
              </a:rPr>
              <a:t>The application fulfills all requirements for a simple e-commerce system. It demonstrates clean OOP practices and provides a functional shopping experience for customers and management tools for admins.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891540"/>
            <a:ext cx="362689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48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1897380"/>
            <a:ext cx="12801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dirty="0">
                <a:solidFill>
                  <a:schemeClr val="bg1"/>
                </a:solidFill>
              </a:rPr>
              <a:t>1. File I/O for saving/loading data
2. Classes for encapsulating product, user, and order logic
3. Menu-driven interaction for admins and customers
4. Validation to ensure data integrity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845820"/>
            <a:ext cx="358841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4800" b="1" dirty="0">
                <a:solidFill>
                  <a:schemeClr val="bg1"/>
                </a:solidFill>
              </a:rPr>
              <a:t>O</a:t>
            </a:r>
            <a:r>
              <a:rPr lang="en-US" sz="4800" b="1" dirty="0">
                <a:solidFill>
                  <a:schemeClr val="bg1"/>
                </a:solidFill>
              </a:rPr>
              <a:t>OP</a:t>
            </a:r>
            <a:r>
              <a:rPr sz="4800" b="1" dirty="0">
                <a:solidFill>
                  <a:schemeClr val="bg1"/>
                </a:solidFill>
              </a:rPr>
              <a:t> 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5880" y="1851660"/>
            <a:ext cx="12801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dirty="0">
                <a:solidFill>
                  <a:schemeClr val="bg1"/>
                </a:solidFill>
              </a:rPr>
              <a:t>- Encapsulation: Private fields with public getters/setters
- Inheritance: Admin and Customer extend User
- Polymorphism: </a:t>
            </a:r>
            <a:r>
              <a:rPr sz="2800" dirty="0" err="1">
                <a:solidFill>
                  <a:schemeClr val="bg1"/>
                </a:solidFill>
              </a:rPr>
              <a:t>showMenu</a:t>
            </a:r>
            <a:r>
              <a:rPr sz="2800" dirty="0">
                <a:solidFill>
                  <a:schemeClr val="bg1"/>
                </a:solidFill>
              </a:rPr>
              <a:t>() function is overridden
- Abstraction: Abstract User class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845820"/>
            <a:ext cx="375025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Encapsulation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E757DA-579C-48FF-BE58-2DEBC30F478C}"/>
              </a:ext>
            </a:extLst>
          </p:cNvPr>
          <p:cNvSpPr/>
          <p:nvPr/>
        </p:nvSpPr>
        <p:spPr>
          <a:xfrm>
            <a:off x="3097530" y="1863090"/>
            <a:ext cx="9224010" cy="5074920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0AF85-AA2D-4065-8B5D-22C2BFC19B93}"/>
              </a:ext>
            </a:extLst>
          </p:cNvPr>
          <p:cNvSpPr txBox="1"/>
          <p:nvPr/>
        </p:nvSpPr>
        <p:spPr>
          <a:xfrm>
            <a:off x="10316830" y="6142078"/>
            <a:ext cx="2004710" cy="769441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E9C7E-80E5-4413-8391-67EA3EF771C4}"/>
              </a:ext>
            </a:extLst>
          </p:cNvPr>
          <p:cNvSpPr/>
          <p:nvPr/>
        </p:nvSpPr>
        <p:spPr>
          <a:xfrm>
            <a:off x="3611880" y="2314575"/>
            <a:ext cx="3280410" cy="3246120"/>
          </a:xfrm>
          <a:prstGeom prst="rect">
            <a:avLst/>
          </a:prstGeom>
          <a:solidFill>
            <a:srgbClr val="D0A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1" dirty="0">
                <a:solidFill>
                  <a:schemeClr val="bg1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</a:p>
          <a:p>
            <a:pPr lvl="1"/>
            <a:b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id;</a:t>
            </a:r>
          </a:p>
          <a:p>
            <a:pPr lvl="1"/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price;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quantity;</a:t>
            </a:r>
            <a:endParaRPr lang="en-US" sz="2400" dirty="0"/>
          </a:p>
        </p:txBody>
      </p:sp>
      <p:pic>
        <p:nvPicPr>
          <p:cNvPr id="9" name="Graphic 8" descr="Lock with solid fill">
            <a:extLst>
              <a:ext uri="{FF2B5EF4-FFF2-40B4-BE49-F238E27FC236}">
                <a16:creationId xmlns:a16="http://schemas.microsoft.com/office/drawing/2014/main" id="{8FC04475-1BAD-4C5E-84F3-EEAFF7E9C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255" y="2680335"/>
            <a:ext cx="588645" cy="58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46CFE1-78FB-45DC-9E6E-2F38620B6EAA}"/>
              </a:ext>
            </a:extLst>
          </p:cNvPr>
          <p:cNvSpPr/>
          <p:nvPr/>
        </p:nvSpPr>
        <p:spPr>
          <a:xfrm>
            <a:off x="7269480" y="2314575"/>
            <a:ext cx="4674870" cy="3246120"/>
          </a:xfrm>
          <a:prstGeom prst="rect">
            <a:avLst/>
          </a:prstGeom>
          <a:solidFill>
            <a:srgbClr val="7EF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1" dirty="0">
                <a:solidFill>
                  <a:schemeClr val="bg1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</a:p>
          <a:p>
            <a:b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	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getId</a:t>
            </a:r>
            <a:r>
              <a:rPr lang="en-US" sz="2400" dirty="0">
                <a:solidFill>
                  <a:srgbClr val="FFA500"/>
                </a:solidFill>
                <a:latin typeface="Cascadia Mono" panose="020B06090200000200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2400" dirty="0">
              <a:solidFill>
                <a:srgbClr val="FFA5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	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getName</a:t>
            </a:r>
            <a:r>
              <a:rPr lang="en-US" sz="2400" dirty="0">
                <a:solidFill>
                  <a:srgbClr val="FFA500"/>
                </a:solidFill>
                <a:latin typeface="Cascadia Mono" panose="020B06090200000200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	double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getPrice</a:t>
            </a:r>
            <a:r>
              <a:rPr lang="en-US" sz="2400" dirty="0">
                <a:solidFill>
                  <a:srgbClr val="FFA500"/>
                </a:solidFill>
                <a:latin typeface="Cascadia Mono" panose="020B06090200000200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2400" dirty="0">
              <a:solidFill>
                <a:srgbClr val="FFA5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getQuantity</a:t>
            </a:r>
            <a:r>
              <a:rPr lang="en-US" sz="2400" dirty="0">
                <a:solidFill>
                  <a:srgbClr val="FFA500"/>
                </a:solidFill>
                <a:latin typeface="Cascadia Mono" panose="020B06090200000200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431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49051"/>
            <a:ext cx="375025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Encapsulation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FF851-FB8A-4070-9FD9-262C45676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823" y="-391568"/>
            <a:ext cx="7774018" cy="901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9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845820"/>
            <a:ext cx="318548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Inheritance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5BDA10F-DA9C-499C-A7AD-6ACBC9782F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9166751"/>
              </p:ext>
            </p:extLst>
          </p:nvPr>
        </p:nvGraphicFramePr>
        <p:xfrm>
          <a:off x="5558356" y="492198"/>
          <a:ext cx="7711440" cy="5045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8393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845820"/>
            <a:ext cx="318548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Inheritance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559F6-8A73-4D68-AB63-EDEBC2B2D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07"/>
          <a:stretch/>
        </p:blipFill>
        <p:spPr>
          <a:xfrm>
            <a:off x="-93784" y="1413717"/>
            <a:ext cx="7408984" cy="7014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9E2D5-64C9-4CB2-910C-BE70C284F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714" y="0"/>
            <a:ext cx="8343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5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342</Words>
  <Application>Microsoft Office PowerPoint</Application>
  <PresentationFormat>Custom</PresentationFormat>
  <Paragraphs>67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Cascadia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Shadia</dc:creator>
  <cp:keywords/>
  <dc:description>generated using python-pptx</dc:description>
  <cp:lastModifiedBy>Shadia Islam</cp:lastModifiedBy>
  <cp:revision>17</cp:revision>
  <dcterms:created xsi:type="dcterms:W3CDTF">2013-01-27T09:14:16Z</dcterms:created>
  <dcterms:modified xsi:type="dcterms:W3CDTF">2025-08-05T00:25:03Z</dcterms:modified>
  <cp:category/>
</cp:coreProperties>
</file>